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4" r:id="rId7"/>
    <p:sldId id="265" r:id="rId8"/>
    <p:sldId id="268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99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88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89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2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51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9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6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4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1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7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4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037D-B894-4578-A3FE-68DCDCE1D307}" type="datetimeFigureOut">
              <a:rPr lang="pl-PL" smtClean="0"/>
              <a:t>22.11.2015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4571-BD09-41BA-9C68-348559BFB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6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283307"/>
            <a:ext cx="9144000" cy="173587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Rozliczenie projektów unijnych oczami praktyka.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8" y="6189725"/>
            <a:ext cx="9144000" cy="492370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Paulina Tomczyk-Rybak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94" y="2524003"/>
            <a:ext cx="4768807" cy="31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82250" cy="6904602"/>
          </a:xfrm>
        </p:spPr>
      </p:pic>
    </p:spTree>
    <p:extLst>
      <p:ext uri="{BB962C8B-B14F-4D97-AF65-F5344CB8AC3E}">
        <p14:creationId xmlns:p14="http://schemas.microsoft.com/office/powerpoint/2010/main" val="14112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903"/>
            <a:ext cx="12192000" cy="727990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362325" y="2143125"/>
            <a:ext cx="561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Dziękuję za uwagę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Paulina Tomczyk-Rybak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Drukarnia Viper Sp. z o.o.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4" y="1825625"/>
            <a:ext cx="6564811" cy="4351338"/>
          </a:xfrm>
        </p:spPr>
      </p:pic>
    </p:spTree>
    <p:extLst>
      <p:ext uri="{BB962C8B-B14F-4D97-AF65-F5344CB8AC3E}">
        <p14:creationId xmlns:p14="http://schemas.microsoft.com/office/powerpoint/2010/main" val="26480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62025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/>
              <a:t>Symfonia możliwości</a:t>
            </a:r>
            <a:endParaRPr lang="pl-PL" dirty="0"/>
          </a:p>
        </p:txBody>
      </p:sp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25" y="2277123"/>
            <a:ext cx="7085200" cy="32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137763"/>
            <a:ext cx="4421017" cy="43763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38" y="3318220"/>
            <a:ext cx="3934862" cy="35397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52" y="7723"/>
            <a:ext cx="3815901" cy="343573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38" y="-2"/>
            <a:ext cx="3934861" cy="331822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51182"/>
            <a:ext cx="3790950" cy="34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446" y="2639402"/>
            <a:ext cx="4702908" cy="1325563"/>
          </a:xfrm>
        </p:spPr>
        <p:txBody>
          <a:bodyPr/>
          <a:lstStyle/>
          <a:p>
            <a:r>
              <a:rPr lang="pl-PL" dirty="0" smtClean="0"/>
              <a:t>Pozyskanie dotacji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652"/>
          <a:stretch/>
        </p:blipFill>
        <p:spPr>
          <a:xfrm>
            <a:off x="5361354" y="1465"/>
            <a:ext cx="6830646" cy="6856535"/>
          </a:xfrm>
        </p:spPr>
      </p:pic>
    </p:spTree>
    <p:extLst>
      <p:ext uri="{BB962C8B-B14F-4D97-AF65-F5344CB8AC3E}">
        <p14:creationId xmlns:p14="http://schemas.microsoft.com/office/powerpoint/2010/main" val="18610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4446"/>
          <a:stretch/>
        </p:blipFill>
        <p:spPr>
          <a:xfrm>
            <a:off x="7610475" y="9036"/>
            <a:ext cx="4581525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-9036"/>
            <a:ext cx="4572000" cy="6867036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0525" y="2584450"/>
            <a:ext cx="2952750" cy="1325563"/>
          </a:xfrm>
        </p:spPr>
        <p:txBody>
          <a:bodyPr/>
          <a:lstStyle/>
          <a:p>
            <a:r>
              <a:rPr lang="pl-PL" dirty="0" smtClean="0"/>
              <a:t>Dwie drogi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28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76" y="2613025"/>
            <a:ext cx="2857500" cy="1325563"/>
          </a:xfrm>
        </p:spPr>
        <p:txBody>
          <a:bodyPr/>
          <a:lstStyle/>
          <a:p>
            <a:r>
              <a:rPr lang="pl-PL" dirty="0" smtClean="0"/>
              <a:t>Realizacja </a:t>
            </a:r>
            <a:br>
              <a:rPr lang="pl-PL" dirty="0" smtClean="0"/>
            </a:br>
            <a:r>
              <a:rPr lang="pl-PL" dirty="0" smtClean="0"/>
              <a:t>projektu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/>
          <a:stretch/>
        </p:blipFill>
        <p:spPr>
          <a:xfrm>
            <a:off x="2628900" y="0"/>
            <a:ext cx="9563100" cy="6858000"/>
          </a:xfrm>
        </p:spPr>
      </p:pic>
    </p:spTree>
    <p:extLst>
      <p:ext uri="{BB962C8B-B14F-4D97-AF65-F5344CB8AC3E}">
        <p14:creationId xmlns:p14="http://schemas.microsoft.com/office/powerpoint/2010/main" val="17171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/>
          <a:stretch/>
        </p:blipFill>
        <p:spPr>
          <a:xfrm>
            <a:off x="3324224" y="0"/>
            <a:ext cx="8696325" cy="685800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681"/>
            <a:ext cx="3752850" cy="2276319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0" y="2308225"/>
            <a:ext cx="2676525" cy="1325563"/>
          </a:xfrm>
        </p:spPr>
        <p:txBody>
          <a:bodyPr/>
          <a:lstStyle/>
          <a:p>
            <a:r>
              <a:rPr lang="pl-PL" dirty="0" smtClean="0"/>
              <a:t>Wniosek </a:t>
            </a:r>
            <a:br>
              <a:rPr lang="pl-PL" dirty="0" smtClean="0"/>
            </a:br>
            <a:r>
              <a:rPr lang="pl-PL" dirty="0" smtClean="0"/>
              <a:t>o płatność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82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34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</Words>
  <Application>Microsoft Office PowerPoint</Application>
  <PresentationFormat>Panoramiczny</PresentationFormat>
  <Paragraphs>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Rozliczenie projektów unijnych oczami praktyka.</vt:lpstr>
      <vt:lpstr>Drukarnia Viper Sp. z o.o.</vt:lpstr>
      <vt:lpstr>Prezentacja programu PowerPoint</vt:lpstr>
      <vt:lpstr>Prezentacja programu PowerPoint</vt:lpstr>
      <vt:lpstr>Pozyskanie dotacji</vt:lpstr>
      <vt:lpstr>Dwie drogi</vt:lpstr>
      <vt:lpstr>Realizacja  projektu</vt:lpstr>
      <vt:lpstr>Wniosek  o płatność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Rozlicznie projektów unijnych – oczami praktyka</dc:title>
  <dc:creator>Paulina Tomczyk Rybak</dc:creator>
  <cp:lastModifiedBy>Paulina Tomczyk Rybak</cp:lastModifiedBy>
  <cp:revision>13</cp:revision>
  <dcterms:created xsi:type="dcterms:W3CDTF">2015-11-22T19:49:49Z</dcterms:created>
  <dcterms:modified xsi:type="dcterms:W3CDTF">2015-11-22T22:19:22Z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