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  <p:sldMasterId id="2147483712" r:id="rId3"/>
  </p:sldMasterIdLst>
  <p:notesMasterIdLst>
    <p:notesMasterId r:id="rId51"/>
  </p:notesMasterIdLst>
  <p:sldIdLst>
    <p:sldId id="256" r:id="rId4"/>
    <p:sldId id="389" r:id="rId5"/>
    <p:sldId id="390" r:id="rId6"/>
    <p:sldId id="391" r:id="rId7"/>
    <p:sldId id="392" r:id="rId8"/>
    <p:sldId id="429" r:id="rId9"/>
    <p:sldId id="428" r:id="rId10"/>
    <p:sldId id="447" r:id="rId11"/>
    <p:sldId id="430" r:id="rId12"/>
    <p:sldId id="275" r:id="rId13"/>
    <p:sldId id="388" r:id="rId14"/>
    <p:sldId id="441" r:id="rId15"/>
    <p:sldId id="442" r:id="rId16"/>
    <p:sldId id="382" r:id="rId17"/>
    <p:sldId id="386" r:id="rId18"/>
    <p:sldId id="431" r:id="rId19"/>
    <p:sldId id="432" r:id="rId20"/>
    <p:sldId id="401" r:id="rId21"/>
    <p:sldId id="402" r:id="rId22"/>
    <p:sldId id="403" r:id="rId23"/>
    <p:sldId id="404" r:id="rId24"/>
    <p:sldId id="409" r:id="rId25"/>
    <p:sldId id="419" r:id="rId26"/>
    <p:sldId id="420" r:id="rId27"/>
    <p:sldId id="421" r:id="rId28"/>
    <p:sldId id="422" r:id="rId29"/>
    <p:sldId id="410" r:id="rId30"/>
    <p:sldId id="416" r:id="rId31"/>
    <p:sldId id="417" r:id="rId32"/>
    <p:sldId id="418" r:id="rId33"/>
    <p:sldId id="433" r:id="rId34"/>
    <p:sldId id="434" r:id="rId35"/>
    <p:sldId id="435" r:id="rId36"/>
    <p:sldId id="436" r:id="rId37"/>
    <p:sldId id="437" r:id="rId38"/>
    <p:sldId id="438" r:id="rId39"/>
    <p:sldId id="412" r:id="rId40"/>
    <p:sldId id="413" r:id="rId41"/>
    <p:sldId id="414" r:id="rId42"/>
    <p:sldId id="423" r:id="rId43"/>
    <p:sldId id="424" r:id="rId44"/>
    <p:sldId id="425" r:id="rId45"/>
    <p:sldId id="426" r:id="rId46"/>
    <p:sldId id="427" r:id="rId47"/>
    <p:sldId id="439" r:id="rId48"/>
    <p:sldId id="440" r:id="rId49"/>
    <p:sldId id="443" r:id="rId5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stęp" id="{F2A300B0-3599-4520-A088-C770287213AA}">
          <p14:sldIdLst>
            <p14:sldId id="256"/>
            <p14:sldId id="389"/>
            <p14:sldId id="390"/>
            <p14:sldId id="391"/>
            <p14:sldId id="392"/>
            <p14:sldId id="429"/>
            <p14:sldId id="428"/>
            <p14:sldId id="447"/>
            <p14:sldId id="430"/>
            <p14:sldId id="275"/>
            <p14:sldId id="388"/>
            <p14:sldId id="441"/>
            <p14:sldId id="442"/>
            <p14:sldId id="382"/>
          </p14:sldIdLst>
        </p14:section>
        <p14:section name="Elastyczność" id="{2084C613-4E6D-40DB-BE7F-95CD8276883B}">
          <p14:sldIdLst/>
        </p14:section>
        <p14:section name="Sprzedaż" id="{FAFE3BF4-C4D8-4D49-8EA2-92B3B81D6023}">
          <p14:sldIdLst/>
        </p14:section>
        <p14:section name="Zakupy" id="{5AB6D23E-EB07-4481-98E0-D3A58CD10E3E}">
          <p14:sldIdLst/>
        </p14:section>
        <p14:section name="Logistyka" id="{C65403B2-53FD-479F-970D-753E2A432E85}">
          <p14:sldIdLst>
            <p14:sldId id="386"/>
            <p14:sldId id="431"/>
            <p14:sldId id="432"/>
            <p14:sldId id="401"/>
            <p14:sldId id="402"/>
            <p14:sldId id="403"/>
            <p14:sldId id="404"/>
            <p14:sldId id="409"/>
            <p14:sldId id="419"/>
            <p14:sldId id="420"/>
            <p14:sldId id="421"/>
            <p14:sldId id="422"/>
            <p14:sldId id="410"/>
            <p14:sldId id="416"/>
            <p14:sldId id="417"/>
            <p14:sldId id="418"/>
            <p14:sldId id="433"/>
            <p14:sldId id="434"/>
            <p14:sldId id="435"/>
            <p14:sldId id="436"/>
            <p14:sldId id="437"/>
            <p14:sldId id="438"/>
            <p14:sldId id="412"/>
            <p14:sldId id="413"/>
            <p14:sldId id="414"/>
            <p14:sldId id="423"/>
            <p14:sldId id="424"/>
            <p14:sldId id="425"/>
            <p14:sldId id="426"/>
            <p14:sldId id="427"/>
            <p14:sldId id="439"/>
            <p14:sldId id="440"/>
            <p14:sldId id="443"/>
          </p14:sldIdLst>
        </p14:section>
        <p14:section name="Podsumowanie" id="{BF119018-0A9A-416B-8FE0-B57A8711D43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CC28"/>
    <a:srgbClr val="20BBA5"/>
    <a:srgbClr val="26437E"/>
    <a:srgbClr val="C6C6C6"/>
    <a:srgbClr val="A3C818"/>
    <a:srgbClr val="C3E3D9"/>
    <a:srgbClr val="AAF4C8"/>
    <a:srgbClr val="ADF1E7"/>
    <a:srgbClr val="009DE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3" autoAdjust="0"/>
    <p:restoredTop sz="96095" autoAdjust="0"/>
  </p:normalViewPr>
  <p:slideViewPr>
    <p:cSldViewPr>
      <p:cViewPr varScale="1">
        <p:scale>
          <a:sx n="88" d="100"/>
          <a:sy n="88" d="100"/>
        </p:scale>
        <p:origin x="594" y="84"/>
      </p:cViewPr>
      <p:guideLst>
        <p:guide orient="horz" pos="2160"/>
        <p:guide pos="39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DB0FB7-EA71-49B8-A399-FBB56F1CD9F5}" type="doc">
      <dgm:prSet loTypeId="urn:microsoft.com/office/officeart/2005/8/layout/vList5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pl-PL"/>
        </a:p>
      </dgm:t>
    </dgm:pt>
    <dgm:pt modelId="{501C4004-331F-412D-BFBB-6207B55284CB}">
      <dgm:prSet phldrT="[Tekst]" custT="1"/>
      <dgm:spPr/>
      <dgm:t>
        <a:bodyPr/>
        <a:lstStyle/>
        <a:p>
          <a:r>
            <a:rPr lang="pl-PL" sz="1600" b="1" dirty="0" smtClean="0">
              <a:latin typeface="+mn-lt"/>
            </a:rPr>
            <a:t>1990</a:t>
          </a:r>
          <a:endParaRPr lang="pl-PL" sz="1600" b="1" dirty="0">
            <a:latin typeface="+mn-lt"/>
          </a:endParaRPr>
        </a:p>
      </dgm:t>
    </dgm:pt>
    <dgm:pt modelId="{A5DA1879-01EF-439C-917F-B70F4723923E}" type="parTrans" cxnId="{F38CB05B-04B3-44E1-B4A2-7F78FDA33507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8619D73B-FF9C-4368-A94D-3A32A2CBA295}" type="sibTrans" cxnId="{F38CB05B-04B3-44E1-B4A2-7F78FDA33507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D3941FF3-3EB2-4007-A8D6-084696171F13}">
      <dgm:prSet phldrT="[Tekst]" custT="1"/>
      <dgm:spPr/>
      <dgm:t>
        <a:bodyPr/>
        <a:lstStyle/>
        <a:p>
          <a:r>
            <a:rPr lang="pl-PL" sz="1600" b="1" dirty="0" smtClean="0">
              <a:latin typeface="+mn-lt"/>
            </a:rPr>
            <a:t>Comarch ERP Klasyka</a:t>
          </a:r>
          <a:endParaRPr lang="pl-PL" sz="1600" b="1" dirty="0">
            <a:latin typeface="+mn-lt"/>
          </a:endParaRPr>
        </a:p>
      </dgm:t>
    </dgm:pt>
    <dgm:pt modelId="{26509AFD-378A-47FA-8F89-48B4D9FBB066}" type="parTrans" cxnId="{51223FE5-08AC-4719-9335-8587F53D2AAD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7D07EEBA-7256-4269-8463-921A1C0D18CC}" type="sibTrans" cxnId="{51223FE5-08AC-4719-9335-8587F53D2AAD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3FFE02F6-F1AB-4DB3-953B-CEA626E42D96}">
      <dgm:prSet phldrT="[Tekst]" custT="1"/>
      <dgm:spPr/>
      <dgm:t>
        <a:bodyPr/>
        <a:lstStyle/>
        <a:p>
          <a:r>
            <a:rPr lang="pl-PL" sz="1600" b="1" dirty="0" smtClean="0">
              <a:latin typeface="+mn-lt"/>
            </a:rPr>
            <a:t>1997</a:t>
          </a:r>
          <a:endParaRPr lang="pl-PL" sz="1600" b="1" dirty="0">
            <a:latin typeface="+mn-lt"/>
          </a:endParaRPr>
        </a:p>
      </dgm:t>
    </dgm:pt>
    <dgm:pt modelId="{DFCB9A9B-DE76-4655-88C6-46B958ECD071}" type="parTrans" cxnId="{AB8A1D55-7C36-4A6C-905A-B22CC7B439F9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24FED640-0E8E-4337-A128-A049C4FEC5A6}" type="sibTrans" cxnId="{AB8A1D55-7C36-4A6C-905A-B22CC7B439F9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C6FE3BBB-CE6C-4A22-9B70-3128DF8D148E}">
      <dgm:prSet phldrT="[Tekst]" custT="1"/>
      <dgm:spPr/>
      <dgm:t>
        <a:bodyPr/>
        <a:lstStyle/>
        <a:p>
          <a:r>
            <a:rPr lang="pl-PL" sz="1600" b="1" dirty="0" smtClean="0">
              <a:latin typeface="+mn-lt"/>
            </a:rPr>
            <a:t>Comarch ERP       XL</a:t>
          </a:r>
          <a:endParaRPr lang="pl-PL" sz="1600" b="1" dirty="0">
            <a:latin typeface="+mn-lt"/>
          </a:endParaRPr>
        </a:p>
      </dgm:t>
    </dgm:pt>
    <dgm:pt modelId="{A033A2D8-60F4-48D9-912D-8FB6835A2A4F}" type="parTrans" cxnId="{999AAD54-58B5-42BE-B50E-725C00829D28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A11CF3D0-7527-4837-AA20-4A226FBAF82A}" type="sibTrans" cxnId="{999AAD54-58B5-42BE-B50E-725C00829D28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9AA6FB65-8F74-4717-8A47-F542CBABB8BF}">
      <dgm:prSet phldrT="[Tekst]" custT="1"/>
      <dgm:spPr/>
      <dgm:t>
        <a:bodyPr/>
        <a:lstStyle/>
        <a:p>
          <a:r>
            <a:rPr lang="pl-PL" sz="1600" b="1" dirty="0" smtClean="0">
              <a:latin typeface="+mn-lt"/>
            </a:rPr>
            <a:t>2000</a:t>
          </a:r>
          <a:endParaRPr lang="pl-PL" sz="1600" b="1" dirty="0">
            <a:latin typeface="+mn-lt"/>
          </a:endParaRPr>
        </a:p>
      </dgm:t>
    </dgm:pt>
    <dgm:pt modelId="{42FBAB8D-D020-4C20-94A2-6086A29BE868}" type="parTrans" cxnId="{85FDADF7-6D25-4EE1-8CC6-78035736B3EC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2B67EAA2-EA9E-42C7-ADDE-2B3F07D5991F}" type="sibTrans" cxnId="{85FDADF7-6D25-4EE1-8CC6-78035736B3EC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26AC8B25-CFDE-4E6F-9735-E8CE2F66AF12}">
      <dgm:prSet phldrT="[Tekst]" custT="1"/>
      <dgm:spPr/>
      <dgm:t>
        <a:bodyPr/>
        <a:lstStyle/>
        <a:p>
          <a:r>
            <a:rPr lang="pl-PL" sz="1600" b="1" dirty="0" smtClean="0">
              <a:latin typeface="+mn-lt"/>
            </a:rPr>
            <a:t>Comarch ERP Optima</a:t>
          </a:r>
          <a:endParaRPr lang="pl-PL" sz="1600" b="1" dirty="0">
            <a:latin typeface="+mn-lt"/>
          </a:endParaRPr>
        </a:p>
      </dgm:t>
    </dgm:pt>
    <dgm:pt modelId="{C54935E9-8BC6-448E-883B-C83127179B35}" type="parTrans" cxnId="{E5132CBB-833D-4FDA-A353-46C5F0E83892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19E27CE7-2DD1-4EDE-BFF6-324E3A37896C}" type="sibTrans" cxnId="{E5132CBB-833D-4FDA-A353-46C5F0E83892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009E126B-B30F-4C23-8990-BB905B3B3D7D}">
      <dgm:prSet custT="1"/>
      <dgm:spPr/>
      <dgm:t>
        <a:bodyPr/>
        <a:lstStyle/>
        <a:p>
          <a:r>
            <a:rPr lang="pl-PL" sz="1600" b="1" dirty="0" smtClean="0">
              <a:latin typeface="+mn-lt"/>
            </a:rPr>
            <a:t>2008</a:t>
          </a:r>
          <a:endParaRPr lang="pl-PL" sz="1600" b="1" dirty="0">
            <a:latin typeface="+mn-lt"/>
          </a:endParaRPr>
        </a:p>
      </dgm:t>
    </dgm:pt>
    <dgm:pt modelId="{E70DE538-02DF-4B27-99A4-DD967C3DC665}" type="parTrans" cxnId="{C7F29AC3-F654-4FF4-AF02-EFAFCE5F3BB6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8531C06D-0875-4F50-9A60-AD7196892F99}" type="sibTrans" cxnId="{C7F29AC3-F654-4FF4-AF02-EFAFCE5F3BB6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B2068E7F-6F45-449C-B0BD-422526EDCA3A}">
      <dgm:prSet custT="1"/>
      <dgm:spPr/>
      <dgm:t>
        <a:bodyPr/>
        <a:lstStyle/>
        <a:p>
          <a:r>
            <a:rPr lang="pl-PL" sz="1600" b="1" dirty="0" smtClean="0">
              <a:latin typeface="+mn-lt"/>
            </a:rPr>
            <a:t>Comarch ERP Altum</a:t>
          </a:r>
          <a:endParaRPr lang="pl-PL" sz="1600" b="1" dirty="0">
            <a:latin typeface="+mn-lt"/>
          </a:endParaRPr>
        </a:p>
      </dgm:t>
    </dgm:pt>
    <dgm:pt modelId="{2A478B3E-D4E9-4071-8C9E-85489BAFB7A7}" type="parTrans" cxnId="{F4D97C9C-9F7E-4A4F-B139-24F98A4815CD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659498D0-8DE8-4D9D-8C3D-2C130BD55DB5}" type="sibTrans" cxnId="{F4D97C9C-9F7E-4A4F-B139-24F98A4815CD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542C69A5-DC4C-40C3-B619-B0680CEC202D}">
      <dgm:prSet custT="1"/>
      <dgm:spPr/>
      <dgm:t>
        <a:bodyPr/>
        <a:lstStyle/>
        <a:p>
          <a:r>
            <a:rPr lang="pl-PL" sz="1600" b="1" dirty="0" smtClean="0">
              <a:latin typeface="+mn-lt"/>
            </a:rPr>
            <a:t>2012</a:t>
          </a:r>
          <a:endParaRPr lang="pl-PL" sz="1600" b="1" dirty="0">
            <a:latin typeface="+mn-lt"/>
          </a:endParaRPr>
        </a:p>
      </dgm:t>
    </dgm:pt>
    <dgm:pt modelId="{5346FB45-1B4D-43B1-B1B2-45D5A3DBB759}" type="parTrans" cxnId="{3C5BE0AE-4C5E-4E61-83A2-4721AE11418A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D69B8D8A-368E-4D76-918F-E9B68711A12B}" type="sibTrans" cxnId="{3C5BE0AE-4C5E-4E61-83A2-4721AE11418A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E38A4D77-74DE-4781-8B12-A13A6C810F6D}">
      <dgm:prSet custT="1"/>
      <dgm:spPr/>
      <dgm:t>
        <a:bodyPr/>
        <a:lstStyle/>
        <a:p>
          <a:r>
            <a:rPr lang="pl-PL" sz="1600" b="1" dirty="0" smtClean="0">
              <a:latin typeface="+mn-lt"/>
            </a:rPr>
            <a:t>Comarch ERP iFaktury24</a:t>
          </a:r>
          <a:endParaRPr lang="pl-PL" sz="1600" b="1" dirty="0">
            <a:latin typeface="+mn-lt"/>
          </a:endParaRPr>
        </a:p>
      </dgm:t>
    </dgm:pt>
    <dgm:pt modelId="{E6961101-092C-4DFF-9528-1D70C42B5348}" type="parTrans" cxnId="{AED2BAC4-D658-4F6D-9DB0-27688D685729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16497788-C8F1-48DC-81B9-97F5B10947DB}" type="sibTrans" cxnId="{AED2BAC4-D658-4F6D-9DB0-27688D685729}">
      <dgm:prSet/>
      <dgm:spPr/>
      <dgm:t>
        <a:bodyPr/>
        <a:lstStyle/>
        <a:p>
          <a:endParaRPr lang="pl-PL" sz="1600" b="1">
            <a:latin typeface="+mn-lt"/>
          </a:endParaRPr>
        </a:p>
      </dgm:t>
    </dgm:pt>
    <dgm:pt modelId="{BE800D7B-131C-4CF6-B52D-F7869E5FCD87}" type="pres">
      <dgm:prSet presAssocID="{9EDB0FB7-EA71-49B8-A399-FBB56F1CD9F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9159A26-0DDB-4BB1-AFB8-D311E3DBBC4A}" type="pres">
      <dgm:prSet presAssocID="{501C4004-331F-412D-BFBB-6207B55284CB}" presName="linNode" presStyleCnt="0"/>
      <dgm:spPr/>
      <dgm:t>
        <a:bodyPr/>
        <a:lstStyle/>
        <a:p>
          <a:endParaRPr lang="pl-PL"/>
        </a:p>
      </dgm:t>
    </dgm:pt>
    <dgm:pt modelId="{572182A5-319A-41AC-B00A-4C64094BE957}" type="pres">
      <dgm:prSet presAssocID="{501C4004-331F-412D-BFBB-6207B55284CB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5149F0E-BE19-4E7A-80A2-1997AB654C91}" type="pres">
      <dgm:prSet presAssocID="{501C4004-331F-412D-BFBB-6207B55284CB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250DA74-2D1B-4C47-A259-3DC6CA6EBB36}" type="pres">
      <dgm:prSet presAssocID="{8619D73B-FF9C-4368-A94D-3A32A2CBA295}" presName="sp" presStyleCnt="0"/>
      <dgm:spPr/>
      <dgm:t>
        <a:bodyPr/>
        <a:lstStyle/>
        <a:p>
          <a:endParaRPr lang="pl-PL"/>
        </a:p>
      </dgm:t>
    </dgm:pt>
    <dgm:pt modelId="{CB7EE389-7E8E-473A-91EF-BDE2BF561016}" type="pres">
      <dgm:prSet presAssocID="{3FFE02F6-F1AB-4DB3-953B-CEA626E42D96}" presName="linNode" presStyleCnt="0"/>
      <dgm:spPr/>
      <dgm:t>
        <a:bodyPr/>
        <a:lstStyle/>
        <a:p>
          <a:endParaRPr lang="pl-PL"/>
        </a:p>
      </dgm:t>
    </dgm:pt>
    <dgm:pt modelId="{C8E9EE72-C6D1-4D6C-A3D1-CCB0C1A80E83}" type="pres">
      <dgm:prSet presAssocID="{3FFE02F6-F1AB-4DB3-953B-CEA626E42D96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238F05F-6264-4A8F-B82F-765BFAEDB00B}" type="pres">
      <dgm:prSet presAssocID="{3FFE02F6-F1AB-4DB3-953B-CEA626E42D96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6FAFDC1-CB86-4B84-A2BB-4FCE4EEA7367}" type="pres">
      <dgm:prSet presAssocID="{24FED640-0E8E-4337-A128-A049C4FEC5A6}" presName="sp" presStyleCnt="0"/>
      <dgm:spPr/>
      <dgm:t>
        <a:bodyPr/>
        <a:lstStyle/>
        <a:p>
          <a:endParaRPr lang="pl-PL"/>
        </a:p>
      </dgm:t>
    </dgm:pt>
    <dgm:pt modelId="{21696AB7-BCA0-4477-BFCC-66160267B7C3}" type="pres">
      <dgm:prSet presAssocID="{9AA6FB65-8F74-4717-8A47-F542CBABB8BF}" presName="linNode" presStyleCnt="0"/>
      <dgm:spPr/>
      <dgm:t>
        <a:bodyPr/>
        <a:lstStyle/>
        <a:p>
          <a:endParaRPr lang="pl-PL"/>
        </a:p>
      </dgm:t>
    </dgm:pt>
    <dgm:pt modelId="{9A592C82-3135-42C9-8849-1F8324086008}" type="pres">
      <dgm:prSet presAssocID="{9AA6FB65-8F74-4717-8A47-F542CBABB8BF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41D467B-C209-4452-BC7C-BE39C1E6E028}" type="pres">
      <dgm:prSet presAssocID="{9AA6FB65-8F74-4717-8A47-F542CBABB8BF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A744E75-FFAA-44EE-A1E7-98988BE9B176}" type="pres">
      <dgm:prSet presAssocID="{2B67EAA2-EA9E-42C7-ADDE-2B3F07D5991F}" presName="sp" presStyleCnt="0"/>
      <dgm:spPr/>
      <dgm:t>
        <a:bodyPr/>
        <a:lstStyle/>
        <a:p>
          <a:endParaRPr lang="pl-PL"/>
        </a:p>
      </dgm:t>
    </dgm:pt>
    <dgm:pt modelId="{71743B04-6D20-4385-8D75-6EFA4C3D3E7A}" type="pres">
      <dgm:prSet presAssocID="{009E126B-B30F-4C23-8990-BB905B3B3D7D}" presName="linNode" presStyleCnt="0"/>
      <dgm:spPr/>
      <dgm:t>
        <a:bodyPr/>
        <a:lstStyle/>
        <a:p>
          <a:endParaRPr lang="pl-PL"/>
        </a:p>
      </dgm:t>
    </dgm:pt>
    <dgm:pt modelId="{B28B6710-1E18-48D0-AE2E-456B20372A0B}" type="pres">
      <dgm:prSet presAssocID="{009E126B-B30F-4C23-8990-BB905B3B3D7D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80CD10C-C6FF-40F7-8E86-A96C0686E9F6}" type="pres">
      <dgm:prSet presAssocID="{009E126B-B30F-4C23-8990-BB905B3B3D7D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8090BD1-B220-4675-B5AB-7D56E64D49A2}" type="pres">
      <dgm:prSet presAssocID="{8531C06D-0875-4F50-9A60-AD7196892F99}" presName="sp" presStyleCnt="0"/>
      <dgm:spPr/>
      <dgm:t>
        <a:bodyPr/>
        <a:lstStyle/>
        <a:p>
          <a:endParaRPr lang="pl-PL"/>
        </a:p>
      </dgm:t>
    </dgm:pt>
    <dgm:pt modelId="{700E3F0D-D2FE-4D91-A146-7199F59F46B4}" type="pres">
      <dgm:prSet presAssocID="{542C69A5-DC4C-40C3-B619-B0680CEC202D}" presName="linNode" presStyleCnt="0"/>
      <dgm:spPr/>
      <dgm:t>
        <a:bodyPr/>
        <a:lstStyle/>
        <a:p>
          <a:endParaRPr lang="pl-PL"/>
        </a:p>
      </dgm:t>
    </dgm:pt>
    <dgm:pt modelId="{3BE9F228-2626-4C35-8FFC-09DB49FD9705}" type="pres">
      <dgm:prSet presAssocID="{542C69A5-DC4C-40C3-B619-B0680CEC202D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B259FBC-ED7F-4722-85BC-899DC2C16DD6}" type="pres">
      <dgm:prSet presAssocID="{542C69A5-DC4C-40C3-B619-B0680CEC202D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5132CBB-833D-4FDA-A353-46C5F0E83892}" srcId="{9AA6FB65-8F74-4717-8A47-F542CBABB8BF}" destId="{26AC8B25-CFDE-4E6F-9735-E8CE2F66AF12}" srcOrd="0" destOrd="0" parTransId="{C54935E9-8BC6-448E-883B-C83127179B35}" sibTransId="{19E27CE7-2DD1-4EDE-BFF6-324E3A37896C}"/>
    <dgm:cxn modelId="{48FAB78C-26A7-4DEE-A06C-4C748C8C1647}" type="presOf" srcId="{3FFE02F6-F1AB-4DB3-953B-CEA626E42D96}" destId="{C8E9EE72-C6D1-4D6C-A3D1-CCB0C1A80E83}" srcOrd="0" destOrd="0" presId="urn:microsoft.com/office/officeart/2005/8/layout/vList5"/>
    <dgm:cxn modelId="{AED458CB-9A50-46E8-A6ED-65652A4C522A}" type="presOf" srcId="{E38A4D77-74DE-4781-8B12-A13A6C810F6D}" destId="{FB259FBC-ED7F-4722-85BC-899DC2C16DD6}" srcOrd="0" destOrd="0" presId="urn:microsoft.com/office/officeart/2005/8/layout/vList5"/>
    <dgm:cxn modelId="{AB8A1D55-7C36-4A6C-905A-B22CC7B439F9}" srcId="{9EDB0FB7-EA71-49B8-A399-FBB56F1CD9F5}" destId="{3FFE02F6-F1AB-4DB3-953B-CEA626E42D96}" srcOrd="1" destOrd="0" parTransId="{DFCB9A9B-DE76-4655-88C6-46B958ECD071}" sibTransId="{24FED640-0E8E-4337-A128-A049C4FEC5A6}"/>
    <dgm:cxn modelId="{F38CB05B-04B3-44E1-B4A2-7F78FDA33507}" srcId="{9EDB0FB7-EA71-49B8-A399-FBB56F1CD9F5}" destId="{501C4004-331F-412D-BFBB-6207B55284CB}" srcOrd="0" destOrd="0" parTransId="{A5DA1879-01EF-439C-917F-B70F4723923E}" sibTransId="{8619D73B-FF9C-4368-A94D-3A32A2CBA295}"/>
    <dgm:cxn modelId="{7C764EC5-E90E-4A74-B1D0-B98348CFC7B1}" type="presOf" srcId="{009E126B-B30F-4C23-8990-BB905B3B3D7D}" destId="{B28B6710-1E18-48D0-AE2E-456B20372A0B}" srcOrd="0" destOrd="0" presId="urn:microsoft.com/office/officeart/2005/8/layout/vList5"/>
    <dgm:cxn modelId="{5436ACA2-01C2-46E1-A191-280A98BE381C}" type="presOf" srcId="{D3941FF3-3EB2-4007-A8D6-084696171F13}" destId="{25149F0E-BE19-4E7A-80A2-1997AB654C91}" srcOrd="0" destOrd="0" presId="urn:microsoft.com/office/officeart/2005/8/layout/vList5"/>
    <dgm:cxn modelId="{0980AD85-CC4C-4EEB-AB0B-E88A33A1F2BF}" type="presOf" srcId="{501C4004-331F-412D-BFBB-6207B55284CB}" destId="{572182A5-319A-41AC-B00A-4C64094BE957}" srcOrd="0" destOrd="0" presId="urn:microsoft.com/office/officeart/2005/8/layout/vList5"/>
    <dgm:cxn modelId="{AED2BAC4-D658-4F6D-9DB0-27688D685729}" srcId="{542C69A5-DC4C-40C3-B619-B0680CEC202D}" destId="{E38A4D77-74DE-4781-8B12-A13A6C810F6D}" srcOrd="0" destOrd="0" parTransId="{E6961101-092C-4DFF-9528-1D70C42B5348}" sibTransId="{16497788-C8F1-48DC-81B9-97F5B10947DB}"/>
    <dgm:cxn modelId="{999AAD54-58B5-42BE-B50E-725C00829D28}" srcId="{3FFE02F6-F1AB-4DB3-953B-CEA626E42D96}" destId="{C6FE3BBB-CE6C-4A22-9B70-3128DF8D148E}" srcOrd="0" destOrd="0" parTransId="{A033A2D8-60F4-48D9-912D-8FB6835A2A4F}" sibTransId="{A11CF3D0-7527-4837-AA20-4A226FBAF82A}"/>
    <dgm:cxn modelId="{37144EFD-7A65-4736-8243-D482BA86FB4C}" type="presOf" srcId="{9EDB0FB7-EA71-49B8-A399-FBB56F1CD9F5}" destId="{BE800D7B-131C-4CF6-B52D-F7869E5FCD87}" srcOrd="0" destOrd="0" presId="urn:microsoft.com/office/officeart/2005/8/layout/vList5"/>
    <dgm:cxn modelId="{85FDADF7-6D25-4EE1-8CC6-78035736B3EC}" srcId="{9EDB0FB7-EA71-49B8-A399-FBB56F1CD9F5}" destId="{9AA6FB65-8F74-4717-8A47-F542CBABB8BF}" srcOrd="2" destOrd="0" parTransId="{42FBAB8D-D020-4C20-94A2-6086A29BE868}" sibTransId="{2B67EAA2-EA9E-42C7-ADDE-2B3F07D5991F}"/>
    <dgm:cxn modelId="{C33F3EE3-98C2-4B3B-8F66-04361DD93420}" type="presOf" srcId="{26AC8B25-CFDE-4E6F-9735-E8CE2F66AF12}" destId="{541D467B-C209-4452-BC7C-BE39C1E6E028}" srcOrd="0" destOrd="0" presId="urn:microsoft.com/office/officeart/2005/8/layout/vList5"/>
    <dgm:cxn modelId="{FB4D80CF-2BD2-45B0-8B54-CBBF8D87EAA3}" type="presOf" srcId="{C6FE3BBB-CE6C-4A22-9B70-3128DF8D148E}" destId="{B238F05F-6264-4A8F-B82F-765BFAEDB00B}" srcOrd="0" destOrd="0" presId="urn:microsoft.com/office/officeart/2005/8/layout/vList5"/>
    <dgm:cxn modelId="{F2649D7C-4C9D-4FD8-A0EC-F38A04B75512}" type="presOf" srcId="{9AA6FB65-8F74-4717-8A47-F542CBABB8BF}" destId="{9A592C82-3135-42C9-8849-1F8324086008}" srcOrd="0" destOrd="0" presId="urn:microsoft.com/office/officeart/2005/8/layout/vList5"/>
    <dgm:cxn modelId="{2A6CF686-49CA-40DD-AC1B-6CF611C94AB6}" type="presOf" srcId="{B2068E7F-6F45-449C-B0BD-422526EDCA3A}" destId="{580CD10C-C6FF-40F7-8E86-A96C0686E9F6}" srcOrd="0" destOrd="0" presId="urn:microsoft.com/office/officeart/2005/8/layout/vList5"/>
    <dgm:cxn modelId="{F4D97C9C-9F7E-4A4F-B139-24F98A4815CD}" srcId="{009E126B-B30F-4C23-8990-BB905B3B3D7D}" destId="{B2068E7F-6F45-449C-B0BD-422526EDCA3A}" srcOrd="0" destOrd="0" parTransId="{2A478B3E-D4E9-4071-8C9E-85489BAFB7A7}" sibTransId="{659498D0-8DE8-4D9D-8C3D-2C130BD55DB5}"/>
    <dgm:cxn modelId="{C7F29AC3-F654-4FF4-AF02-EFAFCE5F3BB6}" srcId="{9EDB0FB7-EA71-49B8-A399-FBB56F1CD9F5}" destId="{009E126B-B30F-4C23-8990-BB905B3B3D7D}" srcOrd="3" destOrd="0" parTransId="{E70DE538-02DF-4B27-99A4-DD967C3DC665}" sibTransId="{8531C06D-0875-4F50-9A60-AD7196892F99}"/>
    <dgm:cxn modelId="{3040F49D-0FC5-45F6-9188-FFFD7AD9217F}" type="presOf" srcId="{542C69A5-DC4C-40C3-B619-B0680CEC202D}" destId="{3BE9F228-2626-4C35-8FFC-09DB49FD9705}" srcOrd="0" destOrd="0" presId="urn:microsoft.com/office/officeart/2005/8/layout/vList5"/>
    <dgm:cxn modelId="{3C5BE0AE-4C5E-4E61-83A2-4721AE11418A}" srcId="{9EDB0FB7-EA71-49B8-A399-FBB56F1CD9F5}" destId="{542C69A5-DC4C-40C3-B619-B0680CEC202D}" srcOrd="4" destOrd="0" parTransId="{5346FB45-1B4D-43B1-B1B2-45D5A3DBB759}" sibTransId="{D69B8D8A-368E-4D76-918F-E9B68711A12B}"/>
    <dgm:cxn modelId="{51223FE5-08AC-4719-9335-8587F53D2AAD}" srcId="{501C4004-331F-412D-BFBB-6207B55284CB}" destId="{D3941FF3-3EB2-4007-A8D6-084696171F13}" srcOrd="0" destOrd="0" parTransId="{26509AFD-378A-47FA-8F89-48B4D9FBB066}" sibTransId="{7D07EEBA-7256-4269-8463-921A1C0D18CC}"/>
    <dgm:cxn modelId="{6371F8BF-9406-4DBE-84D4-EA48E24050E4}" type="presParOf" srcId="{BE800D7B-131C-4CF6-B52D-F7869E5FCD87}" destId="{99159A26-0DDB-4BB1-AFB8-D311E3DBBC4A}" srcOrd="0" destOrd="0" presId="urn:microsoft.com/office/officeart/2005/8/layout/vList5"/>
    <dgm:cxn modelId="{BB807CDC-0A4C-4ACD-8563-7FC50DFE3DF4}" type="presParOf" srcId="{99159A26-0DDB-4BB1-AFB8-D311E3DBBC4A}" destId="{572182A5-319A-41AC-B00A-4C64094BE957}" srcOrd="0" destOrd="0" presId="urn:microsoft.com/office/officeart/2005/8/layout/vList5"/>
    <dgm:cxn modelId="{339457D4-3FD3-4AEB-B3E3-2C4F3598F0A9}" type="presParOf" srcId="{99159A26-0DDB-4BB1-AFB8-D311E3DBBC4A}" destId="{25149F0E-BE19-4E7A-80A2-1997AB654C91}" srcOrd="1" destOrd="0" presId="urn:microsoft.com/office/officeart/2005/8/layout/vList5"/>
    <dgm:cxn modelId="{BC111839-BBF2-4999-871F-3AB9C47BE8D5}" type="presParOf" srcId="{BE800D7B-131C-4CF6-B52D-F7869E5FCD87}" destId="{2250DA74-2D1B-4C47-A259-3DC6CA6EBB36}" srcOrd="1" destOrd="0" presId="urn:microsoft.com/office/officeart/2005/8/layout/vList5"/>
    <dgm:cxn modelId="{1F6F60F9-1216-49C3-9D97-C6BAD70D0189}" type="presParOf" srcId="{BE800D7B-131C-4CF6-B52D-F7869E5FCD87}" destId="{CB7EE389-7E8E-473A-91EF-BDE2BF561016}" srcOrd="2" destOrd="0" presId="urn:microsoft.com/office/officeart/2005/8/layout/vList5"/>
    <dgm:cxn modelId="{92D21DDF-28C6-452C-AB8B-328F6C46861E}" type="presParOf" srcId="{CB7EE389-7E8E-473A-91EF-BDE2BF561016}" destId="{C8E9EE72-C6D1-4D6C-A3D1-CCB0C1A80E83}" srcOrd="0" destOrd="0" presId="urn:microsoft.com/office/officeart/2005/8/layout/vList5"/>
    <dgm:cxn modelId="{AB34ED8D-5040-47C6-8F20-86B59317840C}" type="presParOf" srcId="{CB7EE389-7E8E-473A-91EF-BDE2BF561016}" destId="{B238F05F-6264-4A8F-B82F-765BFAEDB00B}" srcOrd="1" destOrd="0" presId="urn:microsoft.com/office/officeart/2005/8/layout/vList5"/>
    <dgm:cxn modelId="{D4127133-1C6E-49A8-AA32-F7632C1CD32B}" type="presParOf" srcId="{BE800D7B-131C-4CF6-B52D-F7869E5FCD87}" destId="{26FAFDC1-CB86-4B84-A2BB-4FCE4EEA7367}" srcOrd="3" destOrd="0" presId="urn:microsoft.com/office/officeart/2005/8/layout/vList5"/>
    <dgm:cxn modelId="{D6E6C10C-E0D4-450A-B6CC-485BBAB62C53}" type="presParOf" srcId="{BE800D7B-131C-4CF6-B52D-F7869E5FCD87}" destId="{21696AB7-BCA0-4477-BFCC-66160267B7C3}" srcOrd="4" destOrd="0" presId="urn:microsoft.com/office/officeart/2005/8/layout/vList5"/>
    <dgm:cxn modelId="{1A43AAD5-A3C7-434B-BD2F-99C1547C3B4E}" type="presParOf" srcId="{21696AB7-BCA0-4477-BFCC-66160267B7C3}" destId="{9A592C82-3135-42C9-8849-1F8324086008}" srcOrd="0" destOrd="0" presId="urn:microsoft.com/office/officeart/2005/8/layout/vList5"/>
    <dgm:cxn modelId="{847DAF8E-3A82-407F-AF30-8517B4B6414F}" type="presParOf" srcId="{21696AB7-BCA0-4477-BFCC-66160267B7C3}" destId="{541D467B-C209-4452-BC7C-BE39C1E6E028}" srcOrd="1" destOrd="0" presId="urn:microsoft.com/office/officeart/2005/8/layout/vList5"/>
    <dgm:cxn modelId="{24152363-13AA-4810-A94E-BB982256DCCE}" type="presParOf" srcId="{BE800D7B-131C-4CF6-B52D-F7869E5FCD87}" destId="{AA744E75-FFAA-44EE-A1E7-98988BE9B176}" srcOrd="5" destOrd="0" presId="urn:microsoft.com/office/officeart/2005/8/layout/vList5"/>
    <dgm:cxn modelId="{93EAA22B-94CE-4AF7-BC07-0E60D90AEE33}" type="presParOf" srcId="{BE800D7B-131C-4CF6-B52D-F7869E5FCD87}" destId="{71743B04-6D20-4385-8D75-6EFA4C3D3E7A}" srcOrd="6" destOrd="0" presId="urn:microsoft.com/office/officeart/2005/8/layout/vList5"/>
    <dgm:cxn modelId="{A4C98F46-9DDE-4A73-BFF8-E43A64C7AC45}" type="presParOf" srcId="{71743B04-6D20-4385-8D75-6EFA4C3D3E7A}" destId="{B28B6710-1E18-48D0-AE2E-456B20372A0B}" srcOrd="0" destOrd="0" presId="urn:microsoft.com/office/officeart/2005/8/layout/vList5"/>
    <dgm:cxn modelId="{3079E58F-D251-48A4-B12B-B78FB0F1CA4B}" type="presParOf" srcId="{71743B04-6D20-4385-8D75-6EFA4C3D3E7A}" destId="{580CD10C-C6FF-40F7-8E86-A96C0686E9F6}" srcOrd="1" destOrd="0" presId="urn:microsoft.com/office/officeart/2005/8/layout/vList5"/>
    <dgm:cxn modelId="{5A103B52-A01F-4CC2-BF67-258900D98259}" type="presParOf" srcId="{BE800D7B-131C-4CF6-B52D-F7869E5FCD87}" destId="{48090BD1-B220-4675-B5AB-7D56E64D49A2}" srcOrd="7" destOrd="0" presId="urn:microsoft.com/office/officeart/2005/8/layout/vList5"/>
    <dgm:cxn modelId="{59B01EFE-B59E-4ADE-8C29-6B51B58F61E2}" type="presParOf" srcId="{BE800D7B-131C-4CF6-B52D-F7869E5FCD87}" destId="{700E3F0D-D2FE-4D91-A146-7199F59F46B4}" srcOrd="8" destOrd="0" presId="urn:microsoft.com/office/officeart/2005/8/layout/vList5"/>
    <dgm:cxn modelId="{430607BB-6454-4687-9757-B8F0567391E1}" type="presParOf" srcId="{700E3F0D-D2FE-4D91-A146-7199F59F46B4}" destId="{3BE9F228-2626-4C35-8FFC-09DB49FD9705}" srcOrd="0" destOrd="0" presId="urn:microsoft.com/office/officeart/2005/8/layout/vList5"/>
    <dgm:cxn modelId="{3866CB94-6F05-44AD-9849-F08B3A4D8772}" type="presParOf" srcId="{700E3F0D-D2FE-4D91-A146-7199F59F46B4}" destId="{FB259FBC-ED7F-4722-85BC-899DC2C16DD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E58A840-676E-4236-9B7A-0E64224EE19A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C92F2250-5986-4AFA-BFF7-4D66741F9032}">
      <dgm:prSet phldrT="[Tekst]"/>
      <dgm:spPr/>
      <dgm:t>
        <a:bodyPr/>
        <a:lstStyle/>
        <a:p>
          <a:r>
            <a:rPr lang="pl-PL" dirty="0" smtClean="0">
              <a:latin typeface="Arial" panose="020B0604020202020204" pitchFamily="34" charset="0"/>
              <a:cs typeface="Arial" panose="020B0604020202020204" pitchFamily="34" charset="0"/>
            </a:rPr>
            <a:t>Oddział</a:t>
          </a:r>
          <a:endParaRPr lang="pl-P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363B7E-4988-4AB5-B4AF-C0218177E5F6}" type="parTrans" cxnId="{E39A703D-51A9-4D4A-8CA5-06D4664101F6}">
      <dgm:prSet/>
      <dgm:spPr/>
      <dgm:t>
        <a:bodyPr/>
        <a:lstStyle/>
        <a:p>
          <a:endParaRPr lang="pl-PL"/>
        </a:p>
      </dgm:t>
    </dgm:pt>
    <dgm:pt modelId="{2738EE6A-6FC8-4108-82AA-E1B179FE49AC}" type="sibTrans" cxnId="{E39A703D-51A9-4D4A-8CA5-06D4664101F6}">
      <dgm:prSet/>
      <dgm:spPr/>
      <dgm:t>
        <a:bodyPr/>
        <a:lstStyle/>
        <a:p>
          <a:endParaRPr lang="pl-PL"/>
        </a:p>
      </dgm:t>
    </dgm:pt>
    <dgm:pt modelId="{11BE50B2-9A56-499E-9176-7A85FE5DE738}">
      <dgm:prSet phldrT="[Tekst]"/>
      <dgm:spPr/>
      <dgm:t>
        <a:bodyPr/>
        <a:lstStyle/>
        <a:p>
          <a:endParaRPr lang="pl-PL" dirty="0"/>
        </a:p>
      </dgm:t>
    </dgm:pt>
    <dgm:pt modelId="{B5122CBB-99E1-40C7-B25A-13585F7849D4}" type="parTrans" cxnId="{00ADDE8B-2000-4F1A-AB60-D0CC57FC546C}">
      <dgm:prSet/>
      <dgm:spPr/>
      <dgm:t>
        <a:bodyPr/>
        <a:lstStyle/>
        <a:p>
          <a:endParaRPr lang="pl-PL"/>
        </a:p>
      </dgm:t>
    </dgm:pt>
    <dgm:pt modelId="{9F052F28-4CC8-45BA-8698-F52AFF6E2A65}" type="sibTrans" cxnId="{00ADDE8B-2000-4F1A-AB60-D0CC57FC546C}">
      <dgm:prSet/>
      <dgm:spPr/>
      <dgm:t>
        <a:bodyPr/>
        <a:lstStyle/>
        <a:p>
          <a:endParaRPr lang="pl-PL"/>
        </a:p>
      </dgm:t>
    </dgm:pt>
    <dgm:pt modelId="{97C6AB54-63F7-42A8-8177-83AFE57BB8FB}" type="pres">
      <dgm:prSet presAssocID="{BE58A840-676E-4236-9B7A-0E64224EE19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F55C1E6-A9D0-4DBA-BC31-4FE1DD83A2B3}" type="pres">
      <dgm:prSet presAssocID="{C92F2250-5986-4AFA-BFF7-4D66741F9032}" presName="composite" presStyleCnt="0"/>
      <dgm:spPr/>
    </dgm:pt>
    <dgm:pt modelId="{3EBCA265-246F-4653-ACCE-5B2530C37C81}" type="pres">
      <dgm:prSet presAssocID="{C92F2250-5986-4AFA-BFF7-4D66741F903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DB59343-AF9A-4C43-B715-94FD2F21DC5A}" type="pres">
      <dgm:prSet presAssocID="{C92F2250-5986-4AFA-BFF7-4D66741F9032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3FE98BD-40FA-4A8F-97C1-2B1200309A1D}" type="presOf" srcId="{C92F2250-5986-4AFA-BFF7-4D66741F9032}" destId="{3EBCA265-246F-4653-ACCE-5B2530C37C81}" srcOrd="0" destOrd="0" presId="urn:microsoft.com/office/officeart/2005/8/layout/hList1"/>
    <dgm:cxn modelId="{E39A703D-51A9-4D4A-8CA5-06D4664101F6}" srcId="{BE58A840-676E-4236-9B7A-0E64224EE19A}" destId="{C92F2250-5986-4AFA-BFF7-4D66741F9032}" srcOrd="0" destOrd="0" parTransId="{AA363B7E-4988-4AB5-B4AF-C0218177E5F6}" sibTransId="{2738EE6A-6FC8-4108-82AA-E1B179FE49AC}"/>
    <dgm:cxn modelId="{B6B24E4B-2120-4934-822A-B8DE6C0D1AE0}" type="presOf" srcId="{BE58A840-676E-4236-9B7A-0E64224EE19A}" destId="{97C6AB54-63F7-42A8-8177-83AFE57BB8FB}" srcOrd="0" destOrd="0" presId="urn:microsoft.com/office/officeart/2005/8/layout/hList1"/>
    <dgm:cxn modelId="{00ADDE8B-2000-4F1A-AB60-D0CC57FC546C}" srcId="{C92F2250-5986-4AFA-BFF7-4D66741F9032}" destId="{11BE50B2-9A56-499E-9176-7A85FE5DE738}" srcOrd="0" destOrd="0" parTransId="{B5122CBB-99E1-40C7-B25A-13585F7849D4}" sibTransId="{9F052F28-4CC8-45BA-8698-F52AFF6E2A65}"/>
    <dgm:cxn modelId="{37FAA465-3376-4AFC-82E3-C7D0195A70CB}" type="presOf" srcId="{11BE50B2-9A56-499E-9176-7A85FE5DE738}" destId="{EDB59343-AF9A-4C43-B715-94FD2F21DC5A}" srcOrd="0" destOrd="0" presId="urn:microsoft.com/office/officeart/2005/8/layout/hList1"/>
    <dgm:cxn modelId="{47988006-B696-44B3-BEF8-7EEBBD85DA2E}" type="presParOf" srcId="{97C6AB54-63F7-42A8-8177-83AFE57BB8FB}" destId="{0F55C1E6-A9D0-4DBA-BC31-4FE1DD83A2B3}" srcOrd="0" destOrd="0" presId="urn:microsoft.com/office/officeart/2005/8/layout/hList1"/>
    <dgm:cxn modelId="{9D34AAB9-33D2-4C14-847E-2C9DAA2358E5}" type="presParOf" srcId="{0F55C1E6-A9D0-4DBA-BC31-4FE1DD83A2B3}" destId="{3EBCA265-246F-4653-ACCE-5B2530C37C81}" srcOrd="0" destOrd="0" presId="urn:microsoft.com/office/officeart/2005/8/layout/hList1"/>
    <dgm:cxn modelId="{F6EAB2EB-5963-44C3-A432-C982F3BE5BC4}" type="presParOf" srcId="{0F55C1E6-A9D0-4DBA-BC31-4FE1DD83A2B3}" destId="{EDB59343-AF9A-4C43-B715-94FD2F21DC5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460AD73-FC62-4FB3-80C2-70BB7C199755}" type="doc">
      <dgm:prSet loTypeId="urn:microsoft.com/office/officeart/2005/8/layout/h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4D7F13D8-D2D3-4D99-8285-F5C6FD1B2800}">
      <dgm:prSet phldrT="[Tekst]"/>
      <dgm:spPr/>
      <dgm:t>
        <a:bodyPr/>
        <a:lstStyle/>
        <a:p>
          <a:r>
            <a:rPr lang="pl-PL" dirty="0" smtClean="0">
              <a:latin typeface="Arial" panose="020B0604020202020204" pitchFamily="34" charset="0"/>
              <a:cs typeface="Arial" panose="020B0604020202020204" pitchFamily="34" charset="0"/>
            </a:rPr>
            <a:t>Internet</a:t>
          </a:r>
          <a:endParaRPr lang="pl-P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27449D-B21D-4BFB-9756-4C5BFFC2E45F}" type="parTrans" cxnId="{678D836E-4B45-41A1-9271-5C5B549DF0EC}">
      <dgm:prSet/>
      <dgm:spPr/>
      <dgm:t>
        <a:bodyPr/>
        <a:lstStyle/>
        <a:p>
          <a:endParaRPr lang="pl-PL"/>
        </a:p>
      </dgm:t>
    </dgm:pt>
    <dgm:pt modelId="{5B13EABC-20E5-45B5-9609-F44C6973E76E}" type="sibTrans" cxnId="{678D836E-4B45-41A1-9271-5C5B549DF0EC}">
      <dgm:prSet/>
      <dgm:spPr/>
      <dgm:t>
        <a:bodyPr/>
        <a:lstStyle/>
        <a:p>
          <a:endParaRPr lang="pl-PL"/>
        </a:p>
      </dgm:t>
    </dgm:pt>
    <dgm:pt modelId="{5994B457-5DC1-4E26-B3C1-5EB6CD9E30C1}">
      <dgm:prSet phldrT="[Tekst]"/>
      <dgm:spPr/>
      <dgm:t>
        <a:bodyPr/>
        <a:lstStyle/>
        <a:p>
          <a:endParaRPr lang="pl-PL" dirty="0"/>
        </a:p>
      </dgm:t>
    </dgm:pt>
    <dgm:pt modelId="{486D59E1-0808-4E4F-AFFD-3841FAB4BFEF}" type="parTrans" cxnId="{97231D67-7D99-4C96-A11A-28D5A5935C04}">
      <dgm:prSet/>
      <dgm:spPr/>
      <dgm:t>
        <a:bodyPr/>
        <a:lstStyle/>
        <a:p>
          <a:endParaRPr lang="pl-PL"/>
        </a:p>
      </dgm:t>
    </dgm:pt>
    <dgm:pt modelId="{0E2E96BC-0DE0-4861-8EAA-074D42B66388}" type="sibTrans" cxnId="{97231D67-7D99-4C96-A11A-28D5A5935C04}">
      <dgm:prSet/>
      <dgm:spPr/>
      <dgm:t>
        <a:bodyPr/>
        <a:lstStyle/>
        <a:p>
          <a:endParaRPr lang="pl-PL"/>
        </a:p>
      </dgm:t>
    </dgm:pt>
    <dgm:pt modelId="{F78BBFFB-6853-4178-ADC2-2D2BF56538E2}" type="pres">
      <dgm:prSet presAssocID="{7460AD73-FC62-4FB3-80C2-70BB7C1997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268ED62-FE18-41C0-98ED-C39CC999AFA3}" type="pres">
      <dgm:prSet presAssocID="{4D7F13D8-D2D3-4D99-8285-F5C6FD1B2800}" presName="composite" presStyleCnt="0"/>
      <dgm:spPr/>
    </dgm:pt>
    <dgm:pt modelId="{E35F5D62-538D-4DE1-A210-09BF5B5C07C9}" type="pres">
      <dgm:prSet presAssocID="{4D7F13D8-D2D3-4D99-8285-F5C6FD1B2800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1A1E172-DBFC-4DD0-A5D7-7D440C054FD6}" type="pres">
      <dgm:prSet presAssocID="{4D7F13D8-D2D3-4D99-8285-F5C6FD1B2800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DE39A4A-E5E4-4CDC-9735-8722FF76372E}" type="presOf" srcId="{7460AD73-FC62-4FB3-80C2-70BB7C199755}" destId="{F78BBFFB-6853-4178-ADC2-2D2BF56538E2}" srcOrd="0" destOrd="0" presId="urn:microsoft.com/office/officeart/2005/8/layout/hList1"/>
    <dgm:cxn modelId="{7EC553A5-D894-4BEA-86F6-8D26B6DD1F26}" type="presOf" srcId="{5994B457-5DC1-4E26-B3C1-5EB6CD9E30C1}" destId="{F1A1E172-DBFC-4DD0-A5D7-7D440C054FD6}" srcOrd="0" destOrd="0" presId="urn:microsoft.com/office/officeart/2005/8/layout/hList1"/>
    <dgm:cxn modelId="{0239EC99-678E-4429-9B8E-2373A350CC18}" type="presOf" srcId="{4D7F13D8-D2D3-4D99-8285-F5C6FD1B2800}" destId="{E35F5D62-538D-4DE1-A210-09BF5B5C07C9}" srcOrd="0" destOrd="0" presId="urn:microsoft.com/office/officeart/2005/8/layout/hList1"/>
    <dgm:cxn modelId="{678D836E-4B45-41A1-9271-5C5B549DF0EC}" srcId="{7460AD73-FC62-4FB3-80C2-70BB7C199755}" destId="{4D7F13D8-D2D3-4D99-8285-F5C6FD1B2800}" srcOrd="0" destOrd="0" parTransId="{4627449D-B21D-4BFB-9756-4C5BFFC2E45F}" sibTransId="{5B13EABC-20E5-45B5-9609-F44C6973E76E}"/>
    <dgm:cxn modelId="{97231D67-7D99-4C96-A11A-28D5A5935C04}" srcId="{4D7F13D8-D2D3-4D99-8285-F5C6FD1B2800}" destId="{5994B457-5DC1-4E26-B3C1-5EB6CD9E30C1}" srcOrd="0" destOrd="0" parTransId="{486D59E1-0808-4E4F-AFFD-3841FAB4BFEF}" sibTransId="{0E2E96BC-0DE0-4861-8EAA-074D42B66388}"/>
    <dgm:cxn modelId="{BC8A4F97-F33F-4347-AEBC-26DF430FD3B2}" type="presParOf" srcId="{F78BBFFB-6853-4178-ADC2-2D2BF56538E2}" destId="{8268ED62-FE18-41C0-98ED-C39CC999AFA3}" srcOrd="0" destOrd="0" presId="urn:microsoft.com/office/officeart/2005/8/layout/hList1"/>
    <dgm:cxn modelId="{B7DBCBF9-6AD7-4B74-AFAF-288B58EA632B}" type="presParOf" srcId="{8268ED62-FE18-41C0-98ED-C39CC999AFA3}" destId="{E35F5D62-538D-4DE1-A210-09BF5B5C07C9}" srcOrd="0" destOrd="0" presId="urn:microsoft.com/office/officeart/2005/8/layout/hList1"/>
    <dgm:cxn modelId="{150B64CC-CD36-4E5E-99F3-33598CC034DE}" type="presParOf" srcId="{8268ED62-FE18-41C0-98ED-C39CC999AFA3}" destId="{F1A1E172-DBFC-4DD0-A5D7-7D440C054FD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04FEE60-1792-49E7-8344-A812475FA2D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7D9626D-D7EC-4A06-B3E1-0E215DCCCDB4}">
      <dgm:prSet phldrT="[Tekst]"/>
      <dgm:spPr>
        <a:solidFill>
          <a:srgbClr val="20BBA5"/>
        </a:solidFill>
        <a:ln>
          <a:solidFill>
            <a:srgbClr val="20BBA5"/>
          </a:solidFill>
        </a:ln>
      </dgm:spPr>
      <dgm:t>
        <a:bodyPr/>
        <a:lstStyle/>
        <a:p>
          <a:r>
            <a:rPr lang="pl-PL" dirty="0" smtClean="0">
              <a:latin typeface="Arial" panose="020B0604020202020204" pitchFamily="34" charset="0"/>
              <a:cs typeface="Arial" panose="020B0604020202020204" pitchFamily="34" charset="0"/>
            </a:rPr>
            <a:t>Hurt</a:t>
          </a:r>
          <a:endParaRPr lang="pl-P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988C30-0A10-404A-AC4C-FB726502614F}" type="parTrans" cxnId="{66DEB9CE-65FF-49DB-8A9D-25D7AAC24386}">
      <dgm:prSet/>
      <dgm:spPr/>
      <dgm:t>
        <a:bodyPr/>
        <a:lstStyle/>
        <a:p>
          <a:endParaRPr lang="pl-PL"/>
        </a:p>
      </dgm:t>
    </dgm:pt>
    <dgm:pt modelId="{7AE312BB-796B-4C9A-896D-2A202019894B}" type="sibTrans" cxnId="{66DEB9CE-65FF-49DB-8A9D-25D7AAC24386}">
      <dgm:prSet/>
      <dgm:spPr/>
      <dgm:t>
        <a:bodyPr/>
        <a:lstStyle/>
        <a:p>
          <a:endParaRPr lang="pl-PL"/>
        </a:p>
      </dgm:t>
    </dgm:pt>
    <dgm:pt modelId="{7F8D9E08-38BB-44C0-8320-D91FF759398D}">
      <dgm:prSet phldrT="[Tekst]"/>
      <dgm:spPr>
        <a:solidFill>
          <a:srgbClr val="C3E3D9"/>
        </a:solidFill>
        <a:ln>
          <a:solidFill>
            <a:srgbClr val="C3E3D9">
              <a:alpha val="90000"/>
            </a:srgbClr>
          </a:solidFill>
        </a:ln>
      </dgm:spPr>
      <dgm:t>
        <a:bodyPr/>
        <a:lstStyle/>
        <a:p>
          <a:endParaRPr lang="pl-PL" dirty="0"/>
        </a:p>
      </dgm:t>
    </dgm:pt>
    <dgm:pt modelId="{586E2943-B13A-44ED-8E4E-A29FEE341A51}" type="parTrans" cxnId="{10A5CFC3-644A-430B-98AF-60BDFB27DFA2}">
      <dgm:prSet/>
      <dgm:spPr/>
      <dgm:t>
        <a:bodyPr/>
        <a:lstStyle/>
        <a:p>
          <a:endParaRPr lang="pl-PL"/>
        </a:p>
      </dgm:t>
    </dgm:pt>
    <dgm:pt modelId="{97033832-B899-473A-800B-2D136CD59E1A}" type="sibTrans" cxnId="{10A5CFC3-644A-430B-98AF-60BDFB27DFA2}">
      <dgm:prSet/>
      <dgm:spPr/>
      <dgm:t>
        <a:bodyPr/>
        <a:lstStyle/>
        <a:p>
          <a:endParaRPr lang="pl-PL"/>
        </a:p>
      </dgm:t>
    </dgm:pt>
    <dgm:pt modelId="{B1ACBD0F-E259-4C2E-8681-500A4D598020}" type="pres">
      <dgm:prSet presAssocID="{504FEE60-1792-49E7-8344-A812475FA2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A4D98A4-3FFD-482C-92D7-A3B9FCEA6831}" type="pres">
      <dgm:prSet presAssocID="{57D9626D-D7EC-4A06-B3E1-0E215DCCCDB4}" presName="composite" presStyleCnt="0"/>
      <dgm:spPr/>
    </dgm:pt>
    <dgm:pt modelId="{FCF59F47-F6F3-4A1E-A908-34B7A183F312}" type="pres">
      <dgm:prSet presAssocID="{57D9626D-D7EC-4A06-B3E1-0E215DCCCDB4}" presName="parTx" presStyleLbl="alignNode1" presStyleIdx="0" presStyleCnt="1" custLinFactNeighborX="-6265" custLinFactNeighborY="-12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3DFB00A-B95C-43D4-A074-D23494509E27}" type="pres">
      <dgm:prSet presAssocID="{57D9626D-D7EC-4A06-B3E1-0E215DCCCDB4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6DEB9CE-65FF-49DB-8A9D-25D7AAC24386}" srcId="{504FEE60-1792-49E7-8344-A812475FA2D5}" destId="{57D9626D-D7EC-4A06-B3E1-0E215DCCCDB4}" srcOrd="0" destOrd="0" parTransId="{E2988C30-0A10-404A-AC4C-FB726502614F}" sibTransId="{7AE312BB-796B-4C9A-896D-2A202019894B}"/>
    <dgm:cxn modelId="{01439480-B1E6-4CB2-82E0-2BAD6BA0D7DA}" type="presOf" srcId="{57D9626D-D7EC-4A06-B3E1-0E215DCCCDB4}" destId="{FCF59F47-F6F3-4A1E-A908-34B7A183F312}" srcOrd="0" destOrd="0" presId="urn:microsoft.com/office/officeart/2005/8/layout/hList1"/>
    <dgm:cxn modelId="{C5C74721-4397-4CFB-936D-996CF9A31319}" type="presOf" srcId="{7F8D9E08-38BB-44C0-8320-D91FF759398D}" destId="{F3DFB00A-B95C-43D4-A074-D23494509E27}" srcOrd="0" destOrd="0" presId="urn:microsoft.com/office/officeart/2005/8/layout/hList1"/>
    <dgm:cxn modelId="{258BC3BC-9A89-4CA0-A0D8-1377B09AB3C6}" type="presOf" srcId="{504FEE60-1792-49E7-8344-A812475FA2D5}" destId="{B1ACBD0F-E259-4C2E-8681-500A4D598020}" srcOrd="0" destOrd="0" presId="urn:microsoft.com/office/officeart/2005/8/layout/hList1"/>
    <dgm:cxn modelId="{10A5CFC3-644A-430B-98AF-60BDFB27DFA2}" srcId="{57D9626D-D7EC-4A06-B3E1-0E215DCCCDB4}" destId="{7F8D9E08-38BB-44C0-8320-D91FF759398D}" srcOrd="0" destOrd="0" parTransId="{586E2943-B13A-44ED-8E4E-A29FEE341A51}" sibTransId="{97033832-B899-473A-800B-2D136CD59E1A}"/>
    <dgm:cxn modelId="{B9E84B49-BE71-4DEC-939A-D4C8F61CCB10}" type="presParOf" srcId="{B1ACBD0F-E259-4C2E-8681-500A4D598020}" destId="{8A4D98A4-3FFD-482C-92D7-A3B9FCEA6831}" srcOrd="0" destOrd="0" presId="urn:microsoft.com/office/officeart/2005/8/layout/hList1"/>
    <dgm:cxn modelId="{E9B31627-B3D6-48AB-85A4-AFCAE65C2A7F}" type="presParOf" srcId="{8A4D98A4-3FFD-482C-92D7-A3B9FCEA6831}" destId="{FCF59F47-F6F3-4A1E-A908-34B7A183F312}" srcOrd="0" destOrd="0" presId="urn:microsoft.com/office/officeart/2005/8/layout/hList1"/>
    <dgm:cxn modelId="{635A8357-5277-4A40-A21D-16188577ECB3}" type="presParOf" srcId="{8A4D98A4-3FFD-482C-92D7-A3B9FCEA6831}" destId="{F3DFB00A-B95C-43D4-A074-D23494509E2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E495877-6E78-457D-997C-DA6DD7DD77CE}" type="doc">
      <dgm:prSet loTypeId="urn:microsoft.com/office/officeart/2005/8/layout/h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pl-PL"/>
        </a:p>
      </dgm:t>
    </dgm:pt>
    <dgm:pt modelId="{C1234D2E-DB21-4972-9BC5-83B7AFAEE2DA}">
      <dgm:prSet phldrT="[Tekst]"/>
      <dgm:spPr/>
      <dgm:t>
        <a:bodyPr/>
        <a:lstStyle/>
        <a:p>
          <a:r>
            <a:rPr lang="pl-PL" dirty="0" smtClean="0">
              <a:latin typeface="Arial" panose="020B0604020202020204" pitchFamily="34" charset="0"/>
              <a:cs typeface="Arial" panose="020B0604020202020204" pitchFamily="34" charset="0"/>
            </a:rPr>
            <a:t>Mobile</a:t>
          </a:r>
          <a:endParaRPr lang="pl-P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3CCDB7-C097-4235-BEF2-827F6A9B97C9}" type="parTrans" cxnId="{B53FC06C-3F6F-420F-8443-8E2553D88974}">
      <dgm:prSet/>
      <dgm:spPr/>
      <dgm:t>
        <a:bodyPr/>
        <a:lstStyle/>
        <a:p>
          <a:endParaRPr lang="pl-PL"/>
        </a:p>
      </dgm:t>
    </dgm:pt>
    <dgm:pt modelId="{F0CBF05A-FEF2-4B65-AD69-CB16738FAA51}" type="sibTrans" cxnId="{B53FC06C-3F6F-420F-8443-8E2553D88974}">
      <dgm:prSet/>
      <dgm:spPr/>
      <dgm:t>
        <a:bodyPr/>
        <a:lstStyle/>
        <a:p>
          <a:endParaRPr lang="pl-PL"/>
        </a:p>
      </dgm:t>
    </dgm:pt>
    <dgm:pt modelId="{49D127B9-D391-4685-B19E-FB964CA94630}">
      <dgm:prSet phldrT="[Tekst]"/>
      <dgm:spPr/>
      <dgm:t>
        <a:bodyPr/>
        <a:lstStyle/>
        <a:p>
          <a:endParaRPr lang="pl-PL" dirty="0"/>
        </a:p>
      </dgm:t>
    </dgm:pt>
    <dgm:pt modelId="{0CE473A3-56D7-481F-99FC-C379D42FB6CD}" type="parTrans" cxnId="{F9567C83-8C29-4A4D-AF79-C8ABF8DBA34F}">
      <dgm:prSet/>
      <dgm:spPr/>
      <dgm:t>
        <a:bodyPr/>
        <a:lstStyle/>
        <a:p>
          <a:endParaRPr lang="pl-PL"/>
        </a:p>
      </dgm:t>
    </dgm:pt>
    <dgm:pt modelId="{D94C32F2-6962-4E00-AA41-174541A2C5D4}" type="sibTrans" cxnId="{F9567C83-8C29-4A4D-AF79-C8ABF8DBA34F}">
      <dgm:prSet/>
      <dgm:spPr/>
      <dgm:t>
        <a:bodyPr/>
        <a:lstStyle/>
        <a:p>
          <a:endParaRPr lang="pl-PL"/>
        </a:p>
      </dgm:t>
    </dgm:pt>
    <dgm:pt modelId="{FE8C767A-72A4-43F0-9492-4A1297594E23}" type="pres">
      <dgm:prSet presAssocID="{AE495877-6E78-457D-997C-DA6DD7DD77C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DA4DE88-C9D5-4C07-A091-B6A05EC87388}" type="pres">
      <dgm:prSet presAssocID="{C1234D2E-DB21-4972-9BC5-83B7AFAEE2DA}" presName="composite" presStyleCnt="0"/>
      <dgm:spPr/>
    </dgm:pt>
    <dgm:pt modelId="{F25B97DE-5302-4044-9AD1-22E2E8F117E2}" type="pres">
      <dgm:prSet presAssocID="{C1234D2E-DB21-4972-9BC5-83B7AFAEE2DA}" presName="parTx" presStyleLbl="alignNode1" presStyleIdx="0" presStyleCnt="1" custLinFactNeighborX="-4368" custLinFactNeighborY="-93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61B2A96-E79E-4E15-AF09-CB972D0391CB}" type="pres">
      <dgm:prSet presAssocID="{C1234D2E-DB21-4972-9BC5-83B7AFAEE2DA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53FC06C-3F6F-420F-8443-8E2553D88974}" srcId="{AE495877-6E78-457D-997C-DA6DD7DD77CE}" destId="{C1234D2E-DB21-4972-9BC5-83B7AFAEE2DA}" srcOrd="0" destOrd="0" parTransId="{A03CCDB7-C097-4235-BEF2-827F6A9B97C9}" sibTransId="{F0CBF05A-FEF2-4B65-AD69-CB16738FAA51}"/>
    <dgm:cxn modelId="{2C66D916-E93C-485B-A9FA-228F15404C9F}" type="presOf" srcId="{C1234D2E-DB21-4972-9BC5-83B7AFAEE2DA}" destId="{F25B97DE-5302-4044-9AD1-22E2E8F117E2}" srcOrd="0" destOrd="0" presId="urn:microsoft.com/office/officeart/2005/8/layout/hList1"/>
    <dgm:cxn modelId="{F9567C83-8C29-4A4D-AF79-C8ABF8DBA34F}" srcId="{C1234D2E-DB21-4972-9BC5-83B7AFAEE2DA}" destId="{49D127B9-D391-4685-B19E-FB964CA94630}" srcOrd="0" destOrd="0" parTransId="{0CE473A3-56D7-481F-99FC-C379D42FB6CD}" sibTransId="{D94C32F2-6962-4E00-AA41-174541A2C5D4}"/>
    <dgm:cxn modelId="{99DD0672-5664-4F61-8AE4-0A4E0923E624}" type="presOf" srcId="{49D127B9-D391-4685-B19E-FB964CA94630}" destId="{061B2A96-E79E-4E15-AF09-CB972D0391CB}" srcOrd="0" destOrd="0" presId="urn:microsoft.com/office/officeart/2005/8/layout/hList1"/>
    <dgm:cxn modelId="{2256B221-B165-4385-9B53-2847E9B7F506}" type="presOf" srcId="{AE495877-6E78-457D-997C-DA6DD7DD77CE}" destId="{FE8C767A-72A4-43F0-9492-4A1297594E23}" srcOrd="0" destOrd="0" presId="urn:microsoft.com/office/officeart/2005/8/layout/hList1"/>
    <dgm:cxn modelId="{A8129B80-CA0D-4FDC-A812-0B2706CDEA7F}" type="presParOf" srcId="{FE8C767A-72A4-43F0-9492-4A1297594E23}" destId="{8DA4DE88-C9D5-4C07-A091-B6A05EC87388}" srcOrd="0" destOrd="0" presId="urn:microsoft.com/office/officeart/2005/8/layout/hList1"/>
    <dgm:cxn modelId="{17FD84E5-6D3D-4459-B476-2FCC246CA1FE}" type="presParOf" srcId="{8DA4DE88-C9D5-4C07-A091-B6A05EC87388}" destId="{F25B97DE-5302-4044-9AD1-22E2E8F117E2}" srcOrd="0" destOrd="0" presId="urn:microsoft.com/office/officeart/2005/8/layout/hList1"/>
    <dgm:cxn modelId="{3312EE93-A995-45AB-B25F-9A813D9FC99F}" type="presParOf" srcId="{8DA4DE88-C9D5-4C07-A091-B6A05EC87388}" destId="{061B2A96-E79E-4E15-AF09-CB972D0391C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E58A840-676E-4236-9B7A-0E64224EE19A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C92F2250-5986-4AFA-BFF7-4D66741F9032}">
      <dgm:prSet phldrT="[Tekst]"/>
      <dgm:spPr/>
      <dgm:t>
        <a:bodyPr/>
        <a:lstStyle/>
        <a:p>
          <a:r>
            <a:rPr lang="pl-PL" dirty="0" smtClean="0">
              <a:latin typeface="Arial" panose="020B0604020202020204" pitchFamily="34" charset="0"/>
              <a:cs typeface="Arial" panose="020B0604020202020204" pitchFamily="34" charset="0"/>
            </a:rPr>
            <a:t>Oddział</a:t>
          </a:r>
          <a:endParaRPr lang="pl-P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363B7E-4988-4AB5-B4AF-C0218177E5F6}" type="parTrans" cxnId="{E39A703D-51A9-4D4A-8CA5-06D4664101F6}">
      <dgm:prSet/>
      <dgm:spPr/>
      <dgm:t>
        <a:bodyPr/>
        <a:lstStyle/>
        <a:p>
          <a:endParaRPr lang="pl-PL"/>
        </a:p>
      </dgm:t>
    </dgm:pt>
    <dgm:pt modelId="{2738EE6A-6FC8-4108-82AA-E1B179FE49AC}" type="sibTrans" cxnId="{E39A703D-51A9-4D4A-8CA5-06D4664101F6}">
      <dgm:prSet/>
      <dgm:spPr/>
      <dgm:t>
        <a:bodyPr/>
        <a:lstStyle/>
        <a:p>
          <a:endParaRPr lang="pl-PL"/>
        </a:p>
      </dgm:t>
    </dgm:pt>
    <dgm:pt modelId="{11BE50B2-9A56-499E-9176-7A85FE5DE738}">
      <dgm:prSet phldrT="[Tekst]"/>
      <dgm:spPr/>
      <dgm:t>
        <a:bodyPr/>
        <a:lstStyle/>
        <a:p>
          <a:endParaRPr lang="pl-PL" dirty="0"/>
        </a:p>
      </dgm:t>
    </dgm:pt>
    <dgm:pt modelId="{B5122CBB-99E1-40C7-B25A-13585F7849D4}" type="parTrans" cxnId="{00ADDE8B-2000-4F1A-AB60-D0CC57FC546C}">
      <dgm:prSet/>
      <dgm:spPr/>
      <dgm:t>
        <a:bodyPr/>
        <a:lstStyle/>
        <a:p>
          <a:endParaRPr lang="pl-PL"/>
        </a:p>
      </dgm:t>
    </dgm:pt>
    <dgm:pt modelId="{9F052F28-4CC8-45BA-8698-F52AFF6E2A65}" type="sibTrans" cxnId="{00ADDE8B-2000-4F1A-AB60-D0CC57FC546C}">
      <dgm:prSet/>
      <dgm:spPr/>
      <dgm:t>
        <a:bodyPr/>
        <a:lstStyle/>
        <a:p>
          <a:endParaRPr lang="pl-PL"/>
        </a:p>
      </dgm:t>
    </dgm:pt>
    <dgm:pt modelId="{97C6AB54-63F7-42A8-8177-83AFE57BB8FB}" type="pres">
      <dgm:prSet presAssocID="{BE58A840-676E-4236-9B7A-0E64224EE19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F55C1E6-A9D0-4DBA-BC31-4FE1DD83A2B3}" type="pres">
      <dgm:prSet presAssocID="{C92F2250-5986-4AFA-BFF7-4D66741F9032}" presName="composite" presStyleCnt="0"/>
      <dgm:spPr/>
    </dgm:pt>
    <dgm:pt modelId="{3EBCA265-246F-4653-ACCE-5B2530C37C81}" type="pres">
      <dgm:prSet presAssocID="{C92F2250-5986-4AFA-BFF7-4D66741F903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DB59343-AF9A-4C43-B715-94FD2F21DC5A}" type="pres">
      <dgm:prSet presAssocID="{C92F2250-5986-4AFA-BFF7-4D66741F9032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39A703D-51A9-4D4A-8CA5-06D4664101F6}" srcId="{BE58A840-676E-4236-9B7A-0E64224EE19A}" destId="{C92F2250-5986-4AFA-BFF7-4D66741F9032}" srcOrd="0" destOrd="0" parTransId="{AA363B7E-4988-4AB5-B4AF-C0218177E5F6}" sibTransId="{2738EE6A-6FC8-4108-82AA-E1B179FE49AC}"/>
    <dgm:cxn modelId="{17D8A9A5-38EF-4380-B54F-A48D38E0D571}" type="presOf" srcId="{BE58A840-676E-4236-9B7A-0E64224EE19A}" destId="{97C6AB54-63F7-42A8-8177-83AFE57BB8FB}" srcOrd="0" destOrd="0" presId="urn:microsoft.com/office/officeart/2005/8/layout/hList1"/>
    <dgm:cxn modelId="{4F7ACFD0-EE40-49A6-8F1C-BC7C55703852}" type="presOf" srcId="{C92F2250-5986-4AFA-BFF7-4D66741F9032}" destId="{3EBCA265-246F-4653-ACCE-5B2530C37C81}" srcOrd="0" destOrd="0" presId="urn:microsoft.com/office/officeart/2005/8/layout/hList1"/>
    <dgm:cxn modelId="{00ADDE8B-2000-4F1A-AB60-D0CC57FC546C}" srcId="{C92F2250-5986-4AFA-BFF7-4D66741F9032}" destId="{11BE50B2-9A56-499E-9176-7A85FE5DE738}" srcOrd="0" destOrd="0" parTransId="{B5122CBB-99E1-40C7-B25A-13585F7849D4}" sibTransId="{9F052F28-4CC8-45BA-8698-F52AFF6E2A65}"/>
    <dgm:cxn modelId="{5B3D91DA-D808-41BE-A98C-45FE4CFBB361}" type="presOf" srcId="{11BE50B2-9A56-499E-9176-7A85FE5DE738}" destId="{EDB59343-AF9A-4C43-B715-94FD2F21DC5A}" srcOrd="0" destOrd="0" presId="urn:microsoft.com/office/officeart/2005/8/layout/hList1"/>
    <dgm:cxn modelId="{1A4E7AF9-B828-4D61-AF7C-0D2461A7847E}" type="presParOf" srcId="{97C6AB54-63F7-42A8-8177-83AFE57BB8FB}" destId="{0F55C1E6-A9D0-4DBA-BC31-4FE1DD83A2B3}" srcOrd="0" destOrd="0" presId="urn:microsoft.com/office/officeart/2005/8/layout/hList1"/>
    <dgm:cxn modelId="{8982F706-4A86-4A58-AF1A-7B4E7548A91A}" type="presParOf" srcId="{0F55C1E6-A9D0-4DBA-BC31-4FE1DD83A2B3}" destId="{3EBCA265-246F-4653-ACCE-5B2530C37C81}" srcOrd="0" destOrd="0" presId="urn:microsoft.com/office/officeart/2005/8/layout/hList1"/>
    <dgm:cxn modelId="{4562093C-6B98-422B-8FF0-9F360F3E599F}" type="presParOf" srcId="{0F55C1E6-A9D0-4DBA-BC31-4FE1DD83A2B3}" destId="{EDB59343-AF9A-4C43-B715-94FD2F21DC5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460AD73-FC62-4FB3-80C2-70BB7C199755}" type="doc">
      <dgm:prSet loTypeId="urn:microsoft.com/office/officeart/2005/8/layout/h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4D7F13D8-D2D3-4D99-8285-F5C6FD1B2800}">
      <dgm:prSet phldrT="[Tekst]"/>
      <dgm:spPr/>
      <dgm:t>
        <a:bodyPr/>
        <a:lstStyle/>
        <a:p>
          <a:r>
            <a:rPr lang="pl-PL" dirty="0" smtClean="0">
              <a:latin typeface="Arial" panose="020B0604020202020204" pitchFamily="34" charset="0"/>
              <a:cs typeface="Arial" panose="020B0604020202020204" pitchFamily="34" charset="0"/>
            </a:rPr>
            <a:t>Internet</a:t>
          </a:r>
          <a:endParaRPr lang="pl-P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27449D-B21D-4BFB-9756-4C5BFFC2E45F}" type="parTrans" cxnId="{678D836E-4B45-41A1-9271-5C5B549DF0EC}">
      <dgm:prSet/>
      <dgm:spPr/>
      <dgm:t>
        <a:bodyPr/>
        <a:lstStyle/>
        <a:p>
          <a:endParaRPr lang="pl-PL"/>
        </a:p>
      </dgm:t>
    </dgm:pt>
    <dgm:pt modelId="{5B13EABC-20E5-45B5-9609-F44C6973E76E}" type="sibTrans" cxnId="{678D836E-4B45-41A1-9271-5C5B549DF0EC}">
      <dgm:prSet/>
      <dgm:spPr/>
      <dgm:t>
        <a:bodyPr/>
        <a:lstStyle/>
        <a:p>
          <a:endParaRPr lang="pl-PL"/>
        </a:p>
      </dgm:t>
    </dgm:pt>
    <dgm:pt modelId="{5994B457-5DC1-4E26-B3C1-5EB6CD9E30C1}">
      <dgm:prSet phldrT="[Tekst]"/>
      <dgm:spPr/>
      <dgm:t>
        <a:bodyPr/>
        <a:lstStyle/>
        <a:p>
          <a:endParaRPr lang="pl-PL" dirty="0"/>
        </a:p>
      </dgm:t>
    </dgm:pt>
    <dgm:pt modelId="{486D59E1-0808-4E4F-AFFD-3841FAB4BFEF}" type="parTrans" cxnId="{97231D67-7D99-4C96-A11A-28D5A5935C04}">
      <dgm:prSet/>
      <dgm:spPr/>
      <dgm:t>
        <a:bodyPr/>
        <a:lstStyle/>
        <a:p>
          <a:endParaRPr lang="pl-PL"/>
        </a:p>
      </dgm:t>
    </dgm:pt>
    <dgm:pt modelId="{0E2E96BC-0DE0-4861-8EAA-074D42B66388}" type="sibTrans" cxnId="{97231D67-7D99-4C96-A11A-28D5A5935C04}">
      <dgm:prSet/>
      <dgm:spPr/>
      <dgm:t>
        <a:bodyPr/>
        <a:lstStyle/>
        <a:p>
          <a:endParaRPr lang="pl-PL"/>
        </a:p>
      </dgm:t>
    </dgm:pt>
    <dgm:pt modelId="{F78BBFFB-6853-4178-ADC2-2D2BF56538E2}" type="pres">
      <dgm:prSet presAssocID="{7460AD73-FC62-4FB3-80C2-70BB7C1997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268ED62-FE18-41C0-98ED-C39CC999AFA3}" type="pres">
      <dgm:prSet presAssocID="{4D7F13D8-D2D3-4D99-8285-F5C6FD1B2800}" presName="composite" presStyleCnt="0"/>
      <dgm:spPr/>
    </dgm:pt>
    <dgm:pt modelId="{E35F5D62-538D-4DE1-A210-09BF5B5C07C9}" type="pres">
      <dgm:prSet presAssocID="{4D7F13D8-D2D3-4D99-8285-F5C6FD1B2800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1A1E172-DBFC-4DD0-A5D7-7D440C054FD6}" type="pres">
      <dgm:prSet presAssocID="{4D7F13D8-D2D3-4D99-8285-F5C6FD1B2800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A944133-7D25-48EE-AC2D-8BCE561F5542}" type="presOf" srcId="{7460AD73-FC62-4FB3-80C2-70BB7C199755}" destId="{F78BBFFB-6853-4178-ADC2-2D2BF56538E2}" srcOrd="0" destOrd="0" presId="urn:microsoft.com/office/officeart/2005/8/layout/hList1"/>
    <dgm:cxn modelId="{254B58EA-0753-4C67-9F36-3987EF27FABA}" type="presOf" srcId="{5994B457-5DC1-4E26-B3C1-5EB6CD9E30C1}" destId="{F1A1E172-DBFC-4DD0-A5D7-7D440C054FD6}" srcOrd="0" destOrd="0" presId="urn:microsoft.com/office/officeart/2005/8/layout/hList1"/>
    <dgm:cxn modelId="{678D836E-4B45-41A1-9271-5C5B549DF0EC}" srcId="{7460AD73-FC62-4FB3-80C2-70BB7C199755}" destId="{4D7F13D8-D2D3-4D99-8285-F5C6FD1B2800}" srcOrd="0" destOrd="0" parTransId="{4627449D-B21D-4BFB-9756-4C5BFFC2E45F}" sibTransId="{5B13EABC-20E5-45B5-9609-F44C6973E76E}"/>
    <dgm:cxn modelId="{E0CEC151-DDDA-4958-B245-8B0318EE8D6E}" type="presOf" srcId="{4D7F13D8-D2D3-4D99-8285-F5C6FD1B2800}" destId="{E35F5D62-538D-4DE1-A210-09BF5B5C07C9}" srcOrd="0" destOrd="0" presId="urn:microsoft.com/office/officeart/2005/8/layout/hList1"/>
    <dgm:cxn modelId="{97231D67-7D99-4C96-A11A-28D5A5935C04}" srcId="{4D7F13D8-D2D3-4D99-8285-F5C6FD1B2800}" destId="{5994B457-5DC1-4E26-B3C1-5EB6CD9E30C1}" srcOrd="0" destOrd="0" parTransId="{486D59E1-0808-4E4F-AFFD-3841FAB4BFEF}" sibTransId="{0E2E96BC-0DE0-4861-8EAA-074D42B66388}"/>
    <dgm:cxn modelId="{25D4E352-D4F8-4525-87E0-024F8E7545B0}" type="presParOf" srcId="{F78BBFFB-6853-4178-ADC2-2D2BF56538E2}" destId="{8268ED62-FE18-41C0-98ED-C39CC999AFA3}" srcOrd="0" destOrd="0" presId="urn:microsoft.com/office/officeart/2005/8/layout/hList1"/>
    <dgm:cxn modelId="{65AC8AF6-F463-4836-BF4D-08A8199AF9DE}" type="presParOf" srcId="{8268ED62-FE18-41C0-98ED-C39CC999AFA3}" destId="{E35F5D62-538D-4DE1-A210-09BF5B5C07C9}" srcOrd="0" destOrd="0" presId="urn:microsoft.com/office/officeart/2005/8/layout/hList1"/>
    <dgm:cxn modelId="{8585700D-2BA9-4B3F-8C23-9A59883681D2}" type="presParOf" srcId="{8268ED62-FE18-41C0-98ED-C39CC999AFA3}" destId="{F1A1E172-DBFC-4DD0-A5D7-7D440C054FD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04FEE60-1792-49E7-8344-A812475FA2D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7D9626D-D7EC-4A06-B3E1-0E215DCCCDB4}">
      <dgm:prSet phldrT="[Tekst]"/>
      <dgm:spPr>
        <a:solidFill>
          <a:srgbClr val="20BBA5"/>
        </a:solidFill>
        <a:ln>
          <a:solidFill>
            <a:srgbClr val="20BBA5"/>
          </a:solidFill>
        </a:ln>
      </dgm:spPr>
      <dgm:t>
        <a:bodyPr/>
        <a:lstStyle/>
        <a:p>
          <a:r>
            <a:rPr lang="pl-PL" dirty="0" smtClean="0">
              <a:latin typeface="Arial" panose="020B0604020202020204" pitchFamily="34" charset="0"/>
              <a:cs typeface="Arial" panose="020B0604020202020204" pitchFamily="34" charset="0"/>
            </a:rPr>
            <a:t>Hurt</a:t>
          </a:r>
          <a:endParaRPr lang="pl-P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988C30-0A10-404A-AC4C-FB726502614F}" type="parTrans" cxnId="{66DEB9CE-65FF-49DB-8A9D-25D7AAC24386}">
      <dgm:prSet/>
      <dgm:spPr/>
      <dgm:t>
        <a:bodyPr/>
        <a:lstStyle/>
        <a:p>
          <a:endParaRPr lang="pl-PL"/>
        </a:p>
      </dgm:t>
    </dgm:pt>
    <dgm:pt modelId="{7AE312BB-796B-4C9A-896D-2A202019894B}" type="sibTrans" cxnId="{66DEB9CE-65FF-49DB-8A9D-25D7AAC24386}">
      <dgm:prSet/>
      <dgm:spPr/>
      <dgm:t>
        <a:bodyPr/>
        <a:lstStyle/>
        <a:p>
          <a:endParaRPr lang="pl-PL"/>
        </a:p>
      </dgm:t>
    </dgm:pt>
    <dgm:pt modelId="{7F8D9E08-38BB-44C0-8320-D91FF759398D}">
      <dgm:prSet phldrT="[Tekst]"/>
      <dgm:spPr>
        <a:solidFill>
          <a:srgbClr val="C3E3D9"/>
        </a:solidFill>
        <a:ln>
          <a:solidFill>
            <a:srgbClr val="C3E3D9">
              <a:alpha val="90000"/>
            </a:srgbClr>
          </a:solidFill>
        </a:ln>
      </dgm:spPr>
      <dgm:t>
        <a:bodyPr/>
        <a:lstStyle/>
        <a:p>
          <a:endParaRPr lang="pl-PL" dirty="0"/>
        </a:p>
      </dgm:t>
    </dgm:pt>
    <dgm:pt modelId="{586E2943-B13A-44ED-8E4E-A29FEE341A51}" type="parTrans" cxnId="{10A5CFC3-644A-430B-98AF-60BDFB27DFA2}">
      <dgm:prSet/>
      <dgm:spPr/>
      <dgm:t>
        <a:bodyPr/>
        <a:lstStyle/>
        <a:p>
          <a:endParaRPr lang="pl-PL"/>
        </a:p>
      </dgm:t>
    </dgm:pt>
    <dgm:pt modelId="{97033832-B899-473A-800B-2D136CD59E1A}" type="sibTrans" cxnId="{10A5CFC3-644A-430B-98AF-60BDFB27DFA2}">
      <dgm:prSet/>
      <dgm:spPr/>
      <dgm:t>
        <a:bodyPr/>
        <a:lstStyle/>
        <a:p>
          <a:endParaRPr lang="pl-PL"/>
        </a:p>
      </dgm:t>
    </dgm:pt>
    <dgm:pt modelId="{B1ACBD0F-E259-4C2E-8681-500A4D598020}" type="pres">
      <dgm:prSet presAssocID="{504FEE60-1792-49E7-8344-A812475FA2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A4D98A4-3FFD-482C-92D7-A3B9FCEA6831}" type="pres">
      <dgm:prSet presAssocID="{57D9626D-D7EC-4A06-B3E1-0E215DCCCDB4}" presName="composite" presStyleCnt="0"/>
      <dgm:spPr/>
    </dgm:pt>
    <dgm:pt modelId="{FCF59F47-F6F3-4A1E-A908-34B7A183F312}" type="pres">
      <dgm:prSet presAssocID="{57D9626D-D7EC-4A06-B3E1-0E215DCCCDB4}" presName="parTx" presStyleLbl="alignNode1" presStyleIdx="0" presStyleCnt="1" custLinFactNeighborX="-6265" custLinFactNeighborY="-12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3DFB00A-B95C-43D4-A074-D23494509E27}" type="pres">
      <dgm:prSet presAssocID="{57D9626D-D7EC-4A06-B3E1-0E215DCCCDB4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6DEB9CE-65FF-49DB-8A9D-25D7AAC24386}" srcId="{504FEE60-1792-49E7-8344-A812475FA2D5}" destId="{57D9626D-D7EC-4A06-B3E1-0E215DCCCDB4}" srcOrd="0" destOrd="0" parTransId="{E2988C30-0A10-404A-AC4C-FB726502614F}" sibTransId="{7AE312BB-796B-4C9A-896D-2A202019894B}"/>
    <dgm:cxn modelId="{5D2625FC-BE6F-4ABD-BF15-4D498671BEC8}" type="presOf" srcId="{504FEE60-1792-49E7-8344-A812475FA2D5}" destId="{B1ACBD0F-E259-4C2E-8681-500A4D598020}" srcOrd="0" destOrd="0" presId="urn:microsoft.com/office/officeart/2005/8/layout/hList1"/>
    <dgm:cxn modelId="{10A5CFC3-644A-430B-98AF-60BDFB27DFA2}" srcId="{57D9626D-D7EC-4A06-B3E1-0E215DCCCDB4}" destId="{7F8D9E08-38BB-44C0-8320-D91FF759398D}" srcOrd="0" destOrd="0" parTransId="{586E2943-B13A-44ED-8E4E-A29FEE341A51}" sibTransId="{97033832-B899-473A-800B-2D136CD59E1A}"/>
    <dgm:cxn modelId="{C09DDDF6-D79D-4F59-A153-91CA52DE9FEB}" type="presOf" srcId="{57D9626D-D7EC-4A06-B3E1-0E215DCCCDB4}" destId="{FCF59F47-F6F3-4A1E-A908-34B7A183F312}" srcOrd="0" destOrd="0" presId="urn:microsoft.com/office/officeart/2005/8/layout/hList1"/>
    <dgm:cxn modelId="{7BFCF882-60B6-4140-BF40-12A6B34929EC}" type="presOf" srcId="{7F8D9E08-38BB-44C0-8320-D91FF759398D}" destId="{F3DFB00A-B95C-43D4-A074-D23494509E27}" srcOrd="0" destOrd="0" presId="urn:microsoft.com/office/officeart/2005/8/layout/hList1"/>
    <dgm:cxn modelId="{BED624E5-73B8-4384-B33E-916D071A99CD}" type="presParOf" srcId="{B1ACBD0F-E259-4C2E-8681-500A4D598020}" destId="{8A4D98A4-3FFD-482C-92D7-A3B9FCEA6831}" srcOrd="0" destOrd="0" presId="urn:microsoft.com/office/officeart/2005/8/layout/hList1"/>
    <dgm:cxn modelId="{D307ED7C-0FCA-46F5-9CE2-5F1B5DBF677E}" type="presParOf" srcId="{8A4D98A4-3FFD-482C-92D7-A3B9FCEA6831}" destId="{FCF59F47-F6F3-4A1E-A908-34B7A183F312}" srcOrd="0" destOrd="0" presId="urn:microsoft.com/office/officeart/2005/8/layout/hList1"/>
    <dgm:cxn modelId="{C03EE073-45C6-4B6D-8BC1-4CA8E46EBD44}" type="presParOf" srcId="{8A4D98A4-3FFD-482C-92D7-A3B9FCEA6831}" destId="{F3DFB00A-B95C-43D4-A074-D23494509E2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E495877-6E78-457D-997C-DA6DD7DD77CE}" type="doc">
      <dgm:prSet loTypeId="urn:microsoft.com/office/officeart/2005/8/layout/h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pl-PL"/>
        </a:p>
      </dgm:t>
    </dgm:pt>
    <dgm:pt modelId="{C1234D2E-DB21-4972-9BC5-83B7AFAEE2DA}">
      <dgm:prSet phldrT="[Tekst]"/>
      <dgm:spPr/>
      <dgm:t>
        <a:bodyPr/>
        <a:lstStyle/>
        <a:p>
          <a:r>
            <a:rPr lang="pl-PL" dirty="0" smtClean="0">
              <a:latin typeface="Arial" panose="020B0604020202020204" pitchFamily="34" charset="0"/>
              <a:cs typeface="Arial" panose="020B0604020202020204" pitchFamily="34" charset="0"/>
            </a:rPr>
            <a:t>Mobile</a:t>
          </a:r>
          <a:endParaRPr lang="pl-P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3CCDB7-C097-4235-BEF2-827F6A9B97C9}" type="parTrans" cxnId="{B53FC06C-3F6F-420F-8443-8E2553D88974}">
      <dgm:prSet/>
      <dgm:spPr/>
      <dgm:t>
        <a:bodyPr/>
        <a:lstStyle/>
        <a:p>
          <a:endParaRPr lang="pl-PL"/>
        </a:p>
      </dgm:t>
    </dgm:pt>
    <dgm:pt modelId="{F0CBF05A-FEF2-4B65-AD69-CB16738FAA51}" type="sibTrans" cxnId="{B53FC06C-3F6F-420F-8443-8E2553D88974}">
      <dgm:prSet/>
      <dgm:spPr/>
      <dgm:t>
        <a:bodyPr/>
        <a:lstStyle/>
        <a:p>
          <a:endParaRPr lang="pl-PL"/>
        </a:p>
      </dgm:t>
    </dgm:pt>
    <dgm:pt modelId="{49D127B9-D391-4685-B19E-FB964CA94630}">
      <dgm:prSet phldrT="[Tekst]"/>
      <dgm:spPr/>
      <dgm:t>
        <a:bodyPr/>
        <a:lstStyle/>
        <a:p>
          <a:endParaRPr lang="pl-PL" dirty="0"/>
        </a:p>
      </dgm:t>
    </dgm:pt>
    <dgm:pt modelId="{0CE473A3-56D7-481F-99FC-C379D42FB6CD}" type="parTrans" cxnId="{F9567C83-8C29-4A4D-AF79-C8ABF8DBA34F}">
      <dgm:prSet/>
      <dgm:spPr/>
      <dgm:t>
        <a:bodyPr/>
        <a:lstStyle/>
        <a:p>
          <a:endParaRPr lang="pl-PL"/>
        </a:p>
      </dgm:t>
    </dgm:pt>
    <dgm:pt modelId="{D94C32F2-6962-4E00-AA41-174541A2C5D4}" type="sibTrans" cxnId="{F9567C83-8C29-4A4D-AF79-C8ABF8DBA34F}">
      <dgm:prSet/>
      <dgm:spPr/>
      <dgm:t>
        <a:bodyPr/>
        <a:lstStyle/>
        <a:p>
          <a:endParaRPr lang="pl-PL"/>
        </a:p>
      </dgm:t>
    </dgm:pt>
    <dgm:pt modelId="{FE8C767A-72A4-43F0-9492-4A1297594E23}" type="pres">
      <dgm:prSet presAssocID="{AE495877-6E78-457D-997C-DA6DD7DD77C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DA4DE88-C9D5-4C07-A091-B6A05EC87388}" type="pres">
      <dgm:prSet presAssocID="{C1234D2E-DB21-4972-9BC5-83B7AFAEE2DA}" presName="composite" presStyleCnt="0"/>
      <dgm:spPr/>
    </dgm:pt>
    <dgm:pt modelId="{F25B97DE-5302-4044-9AD1-22E2E8F117E2}" type="pres">
      <dgm:prSet presAssocID="{C1234D2E-DB21-4972-9BC5-83B7AFAEE2DA}" presName="parTx" presStyleLbl="alignNode1" presStyleIdx="0" presStyleCnt="1" custLinFactNeighborX="-4368" custLinFactNeighborY="-93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61B2A96-E79E-4E15-AF09-CB972D0391CB}" type="pres">
      <dgm:prSet presAssocID="{C1234D2E-DB21-4972-9BC5-83B7AFAEE2DA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53FC06C-3F6F-420F-8443-8E2553D88974}" srcId="{AE495877-6E78-457D-997C-DA6DD7DD77CE}" destId="{C1234D2E-DB21-4972-9BC5-83B7AFAEE2DA}" srcOrd="0" destOrd="0" parTransId="{A03CCDB7-C097-4235-BEF2-827F6A9B97C9}" sibTransId="{F0CBF05A-FEF2-4B65-AD69-CB16738FAA51}"/>
    <dgm:cxn modelId="{0474B6B1-B159-4AC8-A92B-F2C7C4AEBABE}" type="presOf" srcId="{C1234D2E-DB21-4972-9BC5-83B7AFAEE2DA}" destId="{F25B97DE-5302-4044-9AD1-22E2E8F117E2}" srcOrd="0" destOrd="0" presId="urn:microsoft.com/office/officeart/2005/8/layout/hList1"/>
    <dgm:cxn modelId="{108BE2CD-C747-4C8F-9C23-2CA59F455F7E}" type="presOf" srcId="{AE495877-6E78-457D-997C-DA6DD7DD77CE}" destId="{FE8C767A-72A4-43F0-9492-4A1297594E23}" srcOrd="0" destOrd="0" presId="urn:microsoft.com/office/officeart/2005/8/layout/hList1"/>
    <dgm:cxn modelId="{F9567C83-8C29-4A4D-AF79-C8ABF8DBA34F}" srcId="{C1234D2E-DB21-4972-9BC5-83B7AFAEE2DA}" destId="{49D127B9-D391-4685-B19E-FB964CA94630}" srcOrd="0" destOrd="0" parTransId="{0CE473A3-56D7-481F-99FC-C379D42FB6CD}" sibTransId="{D94C32F2-6962-4E00-AA41-174541A2C5D4}"/>
    <dgm:cxn modelId="{771D51F7-BFBC-47DD-9B71-589F397CC692}" type="presOf" srcId="{49D127B9-D391-4685-B19E-FB964CA94630}" destId="{061B2A96-E79E-4E15-AF09-CB972D0391CB}" srcOrd="0" destOrd="0" presId="urn:microsoft.com/office/officeart/2005/8/layout/hList1"/>
    <dgm:cxn modelId="{83BA7964-B0F5-4682-AEC2-A2862842CB88}" type="presParOf" srcId="{FE8C767A-72A4-43F0-9492-4A1297594E23}" destId="{8DA4DE88-C9D5-4C07-A091-B6A05EC87388}" srcOrd="0" destOrd="0" presId="urn:microsoft.com/office/officeart/2005/8/layout/hList1"/>
    <dgm:cxn modelId="{B762095F-D7D8-4439-A4C8-C8870D1ACC9F}" type="presParOf" srcId="{8DA4DE88-C9D5-4C07-A091-B6A05EC87388}" destId="{F25B97DE-5302-4044-9AD1-22E2E8F117E2}" srcOrd="0" destOrd="0" presId="urn:microsoft.com/office/officeart/2005/8/layout/hList1"/>
    <dgm:cxn modelId="{8F07EEDF-91D7-4280-BE0E-3964A0B2D81D}" type="presParOf" srcId="{8DA4DE88-C9D5-4C07-A091-B6A05EC87388}" destId="{061B2A96-E79E-4E15-AF09-CB972D0391C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E58A840-676E-4236-9B7A-0E64224EE19A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C92F2250-5986-4AFA-BFF7-4D66741F9032}">
      <dgm:prSet phldrT="[Tekst]"/>
      <dgm:spPr/>
      <dgm:t>
        <a:bodyPr/>
        <a:lstStyle/>
        <a:p>
          <a:r>
            <a:rPr lang="pl-PL" dirty="0" smtClean="0">
              <a:latin typeface="Arial" panose="020B0604020202020204" pitchFamily="34" charset="0"/>
              <a:cs typeface="Arial" panose="020B0604020202020204" pitchFamily="34" charset="0"/>
            </a:rPr>
            <a:t>Oddział</a:t>
          </a:r>
          <a:endParaRPr lang="pl-P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363B7E-4988-4AB5-B4AF-C0218177E5F6}" type="parTrans" cxnId="{E39A703D-51A9-4D4A-8CA5-06D4664101F6}">
      <dgm:prSet/>
      <dgm:spPr/>
      <dgm:t>
        <a:bodyPr/>
        <a:lstStyle/>
        <a:p>
          <a:endParaRPr lang="pl-PL"/>
        </a:p>
      </dgm:t>
    </dgm:pt>
    <dgm:pt modelId="{2738EE6A-6FC8-4108-82AA-E1B179FE49AC}" type="sibTrans" cxnId="{E39A703D-51A9-4D4A-8CA5-06D4664101F6}">
      <dgm:prSet/>
      <dgm:spPr/>
      <dgm:t>
        <a:bodyPr/>
        <a:lstStyle/>
        <a:p>
          <a:endParaRPr lang="pl-PL"/>
        </a:p>
      </dgm:t>
    </dgm:pt>
    <dgm:pt modelId="{11BE50B2-9A56-499E-9176-7A85FE5DE738}">
      <dgm:prSet phldrT="[Tekst]"/>
      <dgm:spPr/>
      <dgm:t>
        <a:bodyPr/>
        <a:lstStyle/>
        <a:p>
          <a:endParaRPr lang="pl-PL" dirty="0"/>
        </a:p>
      </dgm:t>
    </dgm:pt>
    <dgm:pt modelId="{B5122CBB-99E1-40C7-B25A-13585F7849D4}" type="parTrans" cxnId="{00ADDE8B-2000-4F1A-AB60-D0CC57FC546C}">
      <dgm:prSet/>
      <dgm:spPr/>
      <dgm:t>
        <a:bodyPr/>
        <a:lstStyle/>
        <a:p>
          <a:endParaRPr lang="pl-PL"/>
        </a:p>
      </dgm:t>
    </dgm:pt>
    <dgm:pt modelId="{9F052F28-4CC8-45BA-8698-F52AFF6E2A65}" type="sibTrans" cxnId="{00ADDE8B-2000-4F1A-AB60-D0CC57FC546C}">
      <dgm:prSet/>
      <dgm:spPr/>
      <dgm:t>
        <a:bodyPr/>
        <a:lstStyle/>
        <a:p>
          <a:endParaRPr lang="pl-PL"/>
        </a:p>
      </dgm:t>
    </dgm:pt>
    <dgm:pt modelId="{97C6AB54-63F7-42A8-8177-83AFE57BB8FB}" type="pres">
      <dgm:prSet presAssocID="{BE58A840-676E-4236-9B7A-0E64224EE19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F55C1E6-A9D0-4DBA-BC31-4FE1DD83A2B3}" type="pres">
      <dgm:prSet presAssocID="{C92F2250-5986-4AFA-BFF7-4D66741F9032}" presName="composite" presStyleCnt="0"/>
      <dgm:spPr/>
    </dgm:pt>
    <dgm:pt modelId="{3EBCA265-246F-4653-ACCE-5B2530C37C81}" type="pres">
      <dgm:prSet presAssocID="{C92F2250-5986-4AFA-BFF7-4D66741F903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DB59343-AF9A-4C43-B715-94FD2F21DC5A}" type="pres">
      <dgm:prSet presAssocID="{C92F2250-5986-4AFA-BFF7-4D66741F9032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72522FF-1473-49BC-A299-2EDF331E586E}" type="presOf" srcId="{C92F2250-5986-4AFA-BFF7-4D66741F9032}" destId="{3EBCA265-246F-4653-ACCE-5B2530C37C81}" srcOrd="0" destOrd="0" presId="urn:microsoft.com/office/officeart/2005/8/layout/hList1"/>
    <dgm:cxn modelId="{E39A703D-51A9-4D4A-8CA5-06D4664101F6}" srcId="{BE58A840-676E-4236-9B7A-0E64224EE19A}" destId="{C92F2250-5986-4AFA-BFF7-4D66741F9032}" srcOrd="0" destOrd="0" parTransId="{AA363B7E-4988-4AB5-B4AF-C0218177E5F6}" sibTransId="{2738EE6A-6FC8-4108-82AA-E1B179FE49AC}"/>
    <dgm:cxn modelId="{B5E888C6-B5D9-45F9-B68C-A35A291B8ADD}" type="presOf" srcId="{11BE50B2-9A56-499E-9176-7A85FE5DE738}" destId="{EDB59343-AF9A-4C43-B715-94FD2F21DC5A}" srcOrd="0" destOrd="0" presId="urn:microsoft.com/office/officeart/2005/8/layout/hList1"/>
    <dgm:cxn modelId="{00ADDE8B-2000-4F1A-AB60-D0CC57FC546C}" srcId="{C92F2250-5986-4AFA-BFF7-4D66741F9032}" destId="{11BE50B2-9A56-499E-9176-7A85FE5DE738}" srcOrd="0" destOrd="0" parTransId="{B5122CBB-99E1-40C7-B25A-13585F7849D4}" sibTransId="{9F052F28-4CC8-45BA-8698-F52AFF6E2A65}"/>
    <dgm:cxn modelId="{66342CB8-8E54-4F02-B57F-DF6FAED6569E}" type="presOf" srcId="{BE58A840-676E-4236-9B7A-0E64224EE19A}" destId="{97C6AB54-63F7-42A8-8177-83AFE57BB8FB}" srcOrd="0" destOrd="0" presId="urn:microsoft.com/office/officeart/2005/8/layout/hList1"/>
    <dgm:cxn modelId="{BE211ECD-423D-4B7A-A8F9-8646CCEAB5B0}" type="presParOf" srcId="{97C6AB54-63F7-42A8-8177-83AFE57BB8FB}" destId="{0F55C1E6-A9D0-4DBA-BC31-4FE1DD83A2B3}" srcOrd="0" destOrd="0" presId="urn:microsoft.com/office/officeart/2005/8/layout/hList1"/>
    <dgm:cxn modelId="{E0940DF8-05A9-4F1C-920D-3F7857F20077}" type="presParOf" srcId="{0F55C1E6-A9D0-4DBA-BC31-4FE1DD83A2B3}" destId="{3EBCA265-246F-4653-ACCE-5B2530C37C81}" srcOrd="0" destOrd="0" presId="urn:microsoft.com/office/officeart/2005/8/layout/hList1"/>
    <dgm:cxn modelId="{EC0A50E0-4F7C-4FE1-9303-499E691BBDDC}" type="presParOf" srcId="{0F55C1E6-A9D0-4DBA-BC31-4FE1DD83A2B3}" destId="{EDB59343-AF9A-4C43-B715-94FD2F21DC5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DB0FB7-EA71-49B8-A399-FBB56F1CD9F5}" type="doc">
      <dgm:prSet loTypeId="urn:microsoft.com/office/officeart/2005/8/layout/vList5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501C4004-331F-412D-BFBB-6207B55284CB}">
      <dgm:prSet phldrT="[Tekst]" custT="1"/>
      <dgm:spPr/>
      <dgm:t>
        <a:bodyPr/>
        <a:lstStyle/>
        <a:p>
          <a:r>
            <a:rPr lang="pl-PL" sz="1400" b="0" dirty="0" smtClean="0">
              <a:latin typeface="+mn-lt"/>
            </a:rPr>
            <a:t>2007</a:t>
          </a:r>
          <a:endParaRPr lang="pl-PL" sz="1400" b="0" dirty="0">
            <a:latin typeface="+mn-lt"/>
          </a:endParaRPr>
        </a:p>
      </dgm:t>
    </dgm:pt>
    <dgm:pt modelId="{A5DA1879-01EF-439C-917F-B70F4723923E}" type="parTrans" cxnId="{F38CB05B-04B3-44E1-B4A2-7F78FDA33507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8619D73B-FF9C-4368-A94D-3A32A2CBA295}" type="sibTrans" cxnId="{F38CB05B-04B3-44E1-B4A2-7F78FDA33507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D3941FF3-3EB2-4007-A8D6-084696171F13}">
      <dgm:prSet phldrT="[Tekst]" custT="1"/>
      <dgm:spPr/>
      <dgm:t>
        <a:bodyPr/>
        <a:lstStyle/>
        <a:p>
          <a:r>
            <a:rPr lang="pl-PL" sz="1400" b="0" dirty="0" smtClean="0">
              <a:latin typeface="+mn-lt"/>
            </a:rPr>
            <a:t>e-Sklep</a:t>
          </a:r>
          <a:endParaRPr lang="pl-PL" sz="1400" b="0" dirty="0">
            <a:latin typeface="+mn-lt"/>
          </a:endParaRPr>
        </a:p>
      </dgm:t>
    </dgm:pt>
    <dgm:pt modelId="{26509AFD-378A-47FA-8F89-48B4D9FBB066}" type="parTrans" cxnId="{51223FE5-08AC-4719-9335-8587F53D2AAD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7D07EEBA-7256-4269-8463-921A1C0D18CC}" type="sibTrans" cxnId="{51223FE5-08AC-4719-9335-8587F53D2AAD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3FFE02F6-F1AB-4DB3-953B-CEA626E42D96}">
      <dgm:prSet phldrT="[Tekst]" custT="1"/>
      <dgm:spPr/>
      <dgm:t>
        <a:bodyPr/>
        <a:lstStyle/>
        <a:p>
          <a:r>
            <a:rPr lang="pl-PL" sz="1400" b="0" dirty="0" smtClean="0">
              <a:latin typeface="+mn-lt"/>
            </a:rPr>
            <a:t>2008</a:t>
          </a:r>
          <a:endParaRPr lang="pl-PL" sz="1400" b="0" dirty="0">
            <a:latin typeface="+mn-lt"/>
          </a:endParaRPr>
        </a:p>
      </dgm:t>
    </dgm:pt>
    <dgm:pt modelId="{DFCB9A9B-DE76-4655-88C6-46B958ECD071}" type="parTrans" cxnId="{AB8A1D55-7C36-4A6C-905A-B22CC7B439F9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24FED640-0E8E-4337-A128-A049C4FEC5A6}" type="sibTrans" cxnId="{AB8A1D55-7C36-4A6C-905A-B22CC7B439F9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C6FE3BBB-CE6C-4A22-9B70-3128DF8D148E}">
      <dgm:prSet phldrT="[Tekst]" custT="1"/>
      <dgm:spPr/>
      <dgm:t>
        <a:bodyPr/>
        <a:lstStyle/>
        <a:p>
          <a:r>
            <a:rPr lang="pl-PL" sz="1400" b="0" dirty="0" smtClean="0">
              <a:latin typeface="+mn-lt"/>
            </a:rPr>
            <a:t>iKsięgowość24.pl</a:t>
          </a:r>
          <a:endParaRPr lang="pl-PL" sz="1400" b="0" dirty="0">
            <a:latin typeface="+mn-lt"/>
          </a:endParaRPr>
        </a:p>
      </dgm:t>
    </dgm:pt>
    <dgm:pt modelId="{A033A2D8-60F4-48D9-912D-8FB6835A2A4F}" type="parTrans" cxnId="{999AAD54-58B5-42BE-B50E-725C00829D28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A11CF3D0-7527-4837-AA20-4A226FBAF82A}" type="sibTrans" cxnId="{999AAD54-58B5-42BE-B50E-725C00829D28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9AA6FB65-8F74-4717-8A47-F542CBABB8BF}">
      <dgm:prSet phldrT="[Tekst]" custT="1"/>
      <dgm:spPr/>
      <dgm:t>
        <a:bodyPr/>
        <a:lstStyle/>
        <a:p>
          <a:r>
            <a:rPr lang="pl-PL" sz="1400" b="0" dirty="0" smtClean="0">
              <a:latin typeface="+mn-lt"/>
            </a:rPr>
            <a:t>2009</a:t>
          </a:r>
          <a:endParaRPr lang="pl-PL" sz="1400" b="0" dirty="0">
            <a:latin typeface="+mn-lt"/>
          </a:endParaRPr>
        </a:p>
      </dgm:t>
    </dgm:pt>
    <dgm:pt modelId="{42FBAB8D-D020-4C20-94A2-6086A29BE868}" type="parTrans" cxnId="{85FDADF7-6D25-4EE1-8CC6-78035736B3EC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2B67EAA2-EA9E-42C7-ADDE-2B3F07D5991F}" type="sibTrans" cxnId="{85FDADF7-6D25-4EE1-8CC6-78035736B3EC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26AC8B25-CFDE-4E6F-9735-E8CE2F66AF12}">
      <dgm:prSet phldrT="[Tekst]" custT="1"/>
      <dgm:spPr/>
      <dgm:t>
        <a:bodyPr/>
        <a:lstStyle/>
        <a:p>
          <a:r>
            <a:rPr lang="pl-PL" sz="1400" b="0" dirty="0" smtClean="0">
              <a:latin typeface="+mn-lt"/>
            </a:rPr>
            <a:t>iBard24</a:t>
          </a:r>
          <a:endParaRPr lang="pl-PL" sz="1400" b="0" dirty="0">
            <a:latin typeface="+mn-lt"/>
          </a:endParaRPr>
        </a:p>
      </dgm:t>
    </dgm:pt>
    <dgm:pt modelId="{C54935E9-8BC6-448E-883B-C83127179B35}" type="parTrans" cxnId="{E5132CBB-833D-4FDA-A353-46C5F0E83892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19E27CE7-2DD1-4EDE-BFF6-324E3A37896C}" type="sibTrans" cxnId="{E5132CBB-833D-4FDA-A353-46C5F0E83892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009E126B-B30F-4C23-8990-BB905B3B3D7D}">
      <dgm:prSet custT="1"/>
      <dgm:spPr/>
      <dgm:t>
        <a:bodyPr/>
        <a:lstStyle/>
        <a:p>
          <a:r>
            <a:rPr lang="pl-PL" sz="1400" b="0" dirty="0" smtClean="0">
              <a:latin typeface="+mn-lt"/>
            </a:rPr>
            <a:t>2010</a:t>
          </a:r>
          <a:endParaRPr lang="pl-PL" sz="1400" b="0" dirty="0">
            <a:latin typeface="+mn-lt"/>
          </a:endParaRPr>
        </a:p>
      </dgm:t>
    </dgm:pt>
    <dgm:pt modelId="{E70DE538-02DF-4B27-99A4-DD967C3DC665}" type="parTrans" cxnId="{C7F29AC3-F654-4FF4-AF02-EFAFCE5F3BB6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8531C06D-0875-4F50-9A60-AD7196892F99}" type="sibTrans" cxnId="{C7F29AC3-F654-4FF4-AF02-EFAFCE5F3BB6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B90F3560-9F61-43E3-AA5D-08C399FFBCBC}">
      <dgm:prSet custT="1"/>
      <dgm:spPr/>
      <dgm:t>
        <a:bodyPr/>
        <a:lstStyle/>
        <a:p>
          <a:r>
            <a:rPr lang="pl-PL" sz="1400" b="0" dirty="0" smtClean="0">
              <a:latin typeface="+mn-lt"/>
            </a:rPr>
            <a:t>2011</a:t>
          </a:r>
          <a:endParaRPr lang="pl-PL" sz="1400" b="0" dirty="0">
            <a:latin typeface="+mn-lt"/>
          </a:endParaRPr>
        </a:p>
      </dgm:t>
    </dgm:pt>
    <dgm:pt modelId="{CC313CF6-A1A6-4441-9463-606FF081EA23}" type="parTrans" cxnId="{69C370D5-61DC-44EE-892B-E201C15B350A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EB5F46EF-DE53-4B8D-8719-93195FF0060D}" type="sibTrans" cxnId="{69C370D5-61DC-44EE-892B-E201C15B350A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E5F6380F-F90F-42C1-ACD3-8C97B782A2FA}">
      <dgm:prSet custT="1"/>
      <dgm:spPr/>
      <dgm:t>
        <a:bodyPr/>
        <a:lstStyle/>
        <a:p>
          <a:r>
            <a:rPr lang="pl-PL" sz="1400" b="0" dirty="0" smtClean="0">
              <a:latin typeface="+mn-lt"/>
            </a:rPr>
            <a:t>Mobile Sprzedaż</a:t>
          </a:r>
          <a:endParaRPr lang="pl-PL" sz="1400" b="0" dirty="0">
            <a:latin typeface="+mn-lt"/>
          </a:endParaRPr>
        </a:p>
      </dgm:t>
    </dgm:pt>
    <dgm:pt modelId="{28F45029-50BB-4609-9131-0EB00663661A}" type="parTrans" cxnId="{A2A51969-836B-4511-A687-0FF8FFF97E4E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52CDA6E2-02A3-49A4-B5BF-3A39EF4F54FF}" type="sibTrans" cxnId="{A2A51969-836B-4511-A687-0FF8FFF97E4E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CBE4EF56-3EE5-469A-9A8E-6C355A867A0A}">
      <dgm:prSet custT="1"/>
      <dgm:spPr/>
      <dgm:t>
        <a:bodyPr/>
        <a:lstStyle/>
        <a:p>
          <a:r>
            <a:rPr lang="pl-PL" sz="1400" b="0" dirty="0" smtClean="0">
              <a:latin typeface="+mn-lt"/>
            </a:rPr>
            <a:t>2013</a:t>
          </a:r>
          <a:endParaRPr lang="pl-PL" sz="1400" b="0" dirty="0">
            <a:latin typeface="+mn-lt"/>
          </a:endParaRPr>
        </a:p>
      </dgm:t>
    </dgm:pt>
    <dgm:pt modelId="{53A461C9-C0C7-4E4E-B183-E96989AFC652}" type="parTrans" cxnId="{4EC92595-D07F-4293-8E2D-7ACAF6678AAE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84843C5E-0640-424E-98CE-32C42E7F677E}" type="sibTrans" cxnId="{4EC92595-D07F-4293-8E2D-7ACAF6678AAE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1965720A-4D1B-42F4-8166-232118C5746C}">
      <dgm:prSet custT="1"/>
      <dgm:spPr/>
      <dgm:t>
        <a:bodyPr/>
        <a:lstStyle/>
        <a:p>
          <a:r>
            <a:rPr lang="pl-PL" sz="1400" b="0" dirty="0" smtClean="0">
              <a:latin typeface="+mn-lt"/>
            </a:rPr>
            <a:t>Mobile </a:t>
          </a:r>
          <a:r>
            <a:rPr lang="en-AU" sz="1400" b="0" noProof="0" dirty="0" err="1" smtClean="0">
              <a:latin typeface="+mn-lt"/>
            </a:rPr>
            <a:t>Fl</a:t>
          </a:r>
          <a:r>
            <a:rPr lang="pl-PL" sz="1400" b="0" noProof="0" dirty="0" err="1" smtClean="0">
              <a:latin typeface="+mn-lt"/>
            </a:rPr>
            <a:t>ota</a:t>
          </a:r>
          <a:r>
            <a:rPr lang="pl-PL" sz="1400" b="0" dirty="0" smtClean="0">
              <a:latin typeface="+mn-lt"/>
            </a:rPr>
            <a:t> </a:t>
          </a:r>
          <a:endParaRPr lang="pl-PL" sz="1400" b="0" dirty="0">
            <a:latin typeface="+mn-lt"/>
          </a:endParaRPr>
        </a:p>
      </dgm:t>
    </dgm:pt>
    <dgm:pt modelId="{9AD4DE61-6EF3-48A9-9776-F65146384D90}" type="parTrans" cxnId="{64A13702-6CF8-410A-8856-106407A6C7B5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33DBAABD-1577-4535-9036-716E65271C45}" type="sibTrans" cxnId="{64A13702-6CF8-410A-8856-106407A6C7B5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5D1AAB18-D8F4-4F89-B298-DB65A4A9160F}">
      <dgm:prSet custT="1"/>
      <dgm:spPr/>
      <dgm:t>
        <a:bodyPr/>
        <a:lstStyle/>
        <a:p>
          <a:r>
            <a:rPr lang="pl-PL" sz="1400" b="0" dirty="0" smtClean="0">
              <a:latin typeface="+mn-lt"/>
            </a:rPr>
            <a:t>eHR</a:t>
          </a:r>
          <a:endParaRPr lang="pl-PL" sz="1400" b="0" dirty="0">
            <a:latin typeface="+mn-lt"/>
          </a:endParaRPr>
        </a:p>
      </dgm:t>
    </dgm:pt>
    <dgm:pt modelId="{528E5EE4-2D5A-491A-A0EE-7648E40EFADB}" type="parTrans" cxnId="{5F8C8E27-E8F8-448C-BE3A-79330407653D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B9172742-90DE-4C31-8184-273B7DA9612D}" type="sibTrans" cxnId="{5F8C8E27-E8F8-448C-BE3A-79330407653D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523AFFBE-3993-4D5B-8A65-98717B557D79}">
      <dgm:prSet custT="1"/>
      <dgm:spPr/>
      <dgm:t>
        <a:bodyPr/>
        <a:lstStyle/>
        <a:p>
          <a:r>
            <a:rPr lang="pl-PL" sz="1400" b="0" dirty="0" smtClean="0">
              <a:latin typeface="+mn-lt"/>
            </a:rPr>
            <a:t>Mobile BI</a:t>
          </a:r>
          <a:endParaRPr lang="pl-PL" sz="1400" b="0" dirty="0">
            <a:latin typeface="+mn-lt"/>
          </a:endParaRPr>
        </a:p>
      </dgm:t>
    </dgm:pt>
    <dgm:pt modelId="{FED5FD39-E03E-421D-9EA8-09DE33D41E76}" type="parTrans" cxnId="{43B36AF0-F653-4187-8F85-FB06EEB21020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2F472F3D-C518-4354-8827-A66319CCD8EC}" type="sibTrans" cxnId="{43B36AF0-F653-4187-8F85-FB06EEB21020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E36886E6-4A05-43FC-BF6F-93371E359D3A}">
      <dgm:prSet custT="1"/>
      <dgm:spPr/>
      <dgm:t>
        <a:bodyPr/>
        <a:lstStyle/>
        <a:p>
          <a:r>
            <a:rPr lang="pl-PL" sz="1400" b="0" dirty="0" smtClean="0">
              <a:latin typeface="+mn-lt"/>
            </a:rPr>
            <a:t>Digital M</a:t>
          </a:r>
          <a:r>
            <a:rPr lang="en-AU" sz="1400" b="0" noProof="0" dirty="0" err="1" smtClean="0">
              <a:latin typeface="+mn-lt"/>
            </a:rPr>
            <a:t>arketplace</a:t>
          </a:r>
          <a:r>
            <a:rPr lang="pl-PL" sz="1400" b="0" dirty="0" smtClean="0">
              <a:latin typeface="+mn-lt"/>
            </a:rPr>
            <a:t> - wszystko.pl</a:t>
          </a:r>
          <a:endParaRPr lang="pl-PL" sz="1400" b="0" dirty="0">
            <a:latin typeface="+mn-lt"/>
          </a:endParaRPr>
        </a:p>
      </dgm:t>
    </dgm:pt>
    <dgm:pt modelId="{712F2B1A-0F2B-453A-BBB5-70B63DE97ACE}" type="parTrans" cxnId="{CF472CCC-3230-4373-B77F-42C44E4BA6CE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AE3E1509-2EEC-454C-A536-B2096803691E}" type="sibTrans" cxnId="{CF472CCC-3230-4373-B77F-42C44E4BA6CE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C24C84FB-38E6-4E17-8609-1476A263B520}">
      <dgm:prSet phldrT="[Tekst]" custT="1"/>
      <dgm:spPr/>
      <dgm:t>
        <a:bodyPr/>
        <a:lstStyle/>
        <a:p>
          <a:r>
            <a:rPr lang="pl-PL" sz="1400" b="0" dirty="0" smtClean="0">
              <a:latin typeface="+mn-lt"/>
            </a:rPr>
            <a:t>Mobile Magazyn</a:t>
          </a:r>
          <a:endParaRPr lang="en-AU" sz="1400" b="0" noProof="0" dirty="0">
            <a:latin typeface="+mn-lt"/>
          </a:endParaRPr>
        </a:p>
      </dgm:t>
    </dgm:pt>
    <dgm:pt modelId="{30555EE1-9289-46F4-9452-7AC201EDB9EA}" type="parTrans" cxnId="{5F78EFFB-F381-4D9B-A91F-A001FC53A77D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F7B9C254-5CFF-4A32-BE51-6689974B4241}" type="sibTrans" cxnId="{5F78EFFB-F381-4D9B-A91F-A001FC53A77D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41B943DB-D69D-4A70-9280-2588B2CA0C95}">
      <dgm:prSet custT="1"/>
      <dgm:spPr/>
      <dgm:t>
        <a:bodyPr/>
        <a:lstStyle/>
        <a:p>
          <a:r>
            <a:rPr lang="pl-PL" sz="1400" b="0" dirty="0" smtClean="0">
              <a:latin typeface="+mn-lt"/>
            </a:rPr>
            <a:t>2014</a:t>
          </a:r>
          <a:endParaRPr lang="pl-PL" sz="1400" b="0" dirty="0">
            <a:latin typeface="+mn-lt"/>
          </a:endParaRPr>
        </a:p>
      </dgm:t>
    </dgm:pt>
    <dgm:pt modelId="{8602D226-3750-4BDD-88C4-958634EE8064}" type="parTrans" cxnId="{75974865-CEFA-4B31-8E6B-A950C2257BF6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0E73FF85-6737-4409-9AA1-1573772E65A3}" type="sibTrans" cxnId="{75974865-CEFA-4B31-8E6B-A950C2257BF6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B6BBA8EB-FA80-4FC8-ACD4-797351984D48}">
      <dgm:prSet custT="1"/>
      <dgm:spPr/>
      <dgm:t>
        <a:bodyPr/>
        <a:lstStyle/>
        <a:p>
          <a:r>
            <a:rPr lang="pl-PL" sz="1400" b="0" dirty="0" smtClean="0">
              <a:latin typeface="+mn-lt"/>
            </a:rPr>
            <a:t>Beacon</a:t>
          </a:r>
          <a:endParaRPr lang="pl-PL" sz="1400" b="0" dirty="0">
            <a:latin typeface="+mn-lt"/>
          </a:endParaRPr>
        </a:p>
      </dgm:t>
    </dgm:pt>
    <dgm:pt modelId="{BF929BD7-5BDB-45F1-9717-7FE4EE0A856B}" type="parTrans" cxnId="{8364A76D-1B07-4CD8-8E9E-4A4345B2B49C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5F82A3F2-6698-471C-8D14-36B83518B227}" type="sibTrans" cxnId="{8364A76D-1B07-4CD8-8E9E-4A4345B2B49C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07EDECB4-645E-428E-9BF3-1E48AC60F063}">
      <dgm:prSet custT="1"/>
      <dgm:spPr/>
      <dgm:t>
        <a:bodyPr/>
        <a:lstStyle/>
        <a:p>
          <a:r>
            <a:rPr lang="pl-PL" sz="1400" b="0" dirty="0" smtClean="0">
              <a:latin typeface="+mn-lt"/>
            </a:rPr>
            <a:t>BI Point</a:t>
          </a:r>
          <a:endParaRPr lang="pl-PL" sz="1400" b="0" dirty="0">
            <a:latin typeface="+mn-lt"/>
          </a:endParaRPr>
        </a:p>
      </dgm:t>
    </dgm:pt>
    <dgm:pt modelId="{E8304A09-0F39-4837-879D-F987D379A4B9}" type="parTrans" cxnId="{BAE71F69-9DCE-48F4-9F02-EE067418361D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7D9F515D-1A83-4448-9EAB-E95A4A91AA6E}" type="sibTrans" cxnId="{BAE71F69-9DCE-48F4-9F02-EE067418361D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A8873AAE-AB67-4165-A64D-BB3AF01FFE11}">
      <dgm:prSet custT="1"/>
      <dgm:spPr/>
      <dgm:t>
        <a:bodyPr/>
        <a:lstStyle/>
        <a:p>
          <a:r>
            <a:rPr lang="pl-PL" sz="1400" b="0" dirty="0" smtClean="0">
              <a:latin typeface="+mn-lt"/>
            </a:rPr>
            <a:t>2015</a:t>
          </a:r>
          <a:endParaRPr lang="pl-PL" sz="1400" b="0" dirty="0">
            <a:latin typeface="+mn-lt"/>
          </a:endParaRPr>
        </a:p>
      </dgm:t>
    </dgm:pt>
    <dgm:pt modelId="{0FCB1C42-8E3C-49E6-8589-E63B65E4531B}" type="parTrans" cxnId="{64F45F22-6133-43BD-B5C7-9556D89B33F1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CDB0A0CD-86D5-411D-8801-FB8210B5261E}" type="sibTrans" cxnId="{64F45F22-6133-43BD-B5C7-9556D89B33F1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86D39D86-1CF6-414D-8A5A-FF79C011560B}">
      <dgm:prSet custT="1"/>
      <dgm:spPr/>
      <dgm:t>
        <a:bodyPr/>
        <a:lstStyle/>
        <a:p>
          <a:r>
            <a:rPr lang="pl-PL" sz="1400" b="0" dirty="0" smtClean="0">
              <a:latin typeface="+mn-lt"/>
            </a:rPr>
            <a:t>WMS</a:t>
          </a:r>
          <a:endParaRPr lang="pl-PL" sz="1400" b="0" dirty="0">
            <a:latin typeface="+mn-lt"/>
          </a:endParaRPr>
        </a:p>
      </dgm:t>
    </dgm:pt>
    <dgm:pt modelId="{71BBC40D-2C03-4CDA-808A-386498EF26B0}" type="parTrans" cxnId="{AADB489F-3607-4AA0-A8D7-4E84E36B6F85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3AF30199-5C43-4070-A31A-B273056D39FD}" type="sibTrans" cxnId="{AADB489F-3607-4AA0-A8D7-4E84E36B6F85}">
      <dgm:prSet/>
      <dgm:spPr/>
      <dgm:t>
        <a:bodyPr/>
        <a:lstStyle/>
        <a:p>
          <a:endParaRPr lang="pl-PL" sz="1400" b="0">
            <a:latin typeface="+mn-lt"/>
          </a:endParaRPr>
        </a:p>
      </dgm:t>
    </dgm:pt>
    <dgm:pt modelId="{925A02C4-1572-4665-A6A1-FB97C661DEAC}">
      <dgm:prSet custT="1"/>
      <dgm:spPr/>
      <dgm:t>
        <a:bodyPr/>
        <a:lstStyle/>
        <a:p>
          <a:r>
            <a:rPr lang="pl-PL" sz="1400" b="0" dirty="0" smtClean="0">
              <a:latin typeface="+mn-lt"/>
            </a:rPr>
            <a:t>BI </a:t>
          </a:r>
          <a:r>
            <a:rPr lang="en-AU" sz="1400" b="0" noProof="0" dirty="0" smtClean="0">
              <a:latin typeface="+mn-lt"/>
            </a:rPr>
            <a:t>Cloud</a:t>
          </a:r>
          <a:endParaRPr lang="en-AU" sz="1400" b="0" noProof="0" dirty="0">
            <a:latin typeface="+mn-lt"/>
          </a:endParaRPr>
        </a:p>
      </dgm:t>
    </dgm:pt>
    <dgm:pt modelId="{954DCE77-2E89-4C8E-B51D-098F1747AEBA}" type="parTrans" cxnId="{705CB9E1-E352-4A20-948D-41E2F6AEA676}">
      <dgm:prSet/>
      <dgm:spPr/>
      <dgm:t>
        <a:bodyPr/>
        <a:lstStyle/>
        <a:p>
          <a:endParaRPr lang="pl-PL" sz="1600" b="0"/>
        </a:p>
      </dgm:t>
    </dgm:pt>
    <dgm:pt modelId="{670F4CA4-0C41-4300-A7E9-1B2C7886D445}" type="sibTrans" cxnId="{705CB9E1-E352-4A20-948D-41E2F6AEA676}">
      <dgm:prSet/>
      <dgm:spPr/>
      <dgm:t>
        <a:bodyPr/>
        <a:lstStyle/>
        <a:p>
          <a:endParaRPr lang="pl-PL" sz="1600" b="0"/>
        </a:p>
      </dgm:t>
    </dgm:pt>
    <dgm:pt modelId="{835BD676-4F76-4F22-99D7-BBE6246ECADE}" type="pres">
      <dgm:prSet presAssocID="{9EDB0FB7-EA71-49B8-A399-FBB56F1CD9F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B6FBD29-A6AC-4CBE-B597-B33D4642E439}" type="pres">
      <dgm:prSet presAssocID="{501C4004-331F-412D-BFBB-6207B55284CB}" presName="linNode" presStyleCnt="0"/>
      <dgm:spPr/>
    </dgm:pt>
    <dgm:pt modelId="{393ED930-D6F7-4549-9B30-EFD34BDCE1C7}" type="pres">
      <dgm:prSet presAssocID="{501C4004-331F-412D-BFBB-6207B55284CB}" presName="parentText" presStyleLbl="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59B1B91-E3E6-4692-96F4-5BECA3DA973A}" type="pres">
      <dgm:prSet presAssocID="{501C4004-331F-412D-BFBB-6207B55284CB}" presName="descendantText" presStyleLbl="align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CCF72A3-3172-41F5-AA1D-606EF97E5011}" type="pres">
      <dgm:prSet presAssocID="{8619D73B-FF9C-4368-A94D-3A32A2CBA295}" presName="sp" presStyleCnt="0"/>
      <dgm:spPr/>
    </dgm:pt>
    <dgm:pt modelId="{CBF2789D-B438-4B9C-B3E1-BFD1DE057504}" type="pres">
      <dgm:prSet presAssocID="{3FFE02F6-F1AB-4DB3-953B-CEA626E42D96}" presName="linNode" presStyleCnt="0"/>
      <dgm:spPr/>
    </dgm:pt>
    <dgm:pt modelId="{CB66E80A-6B2A-4D85-BDBA-D63B8D79E7D0}" type="pres">
      <dgm:prSet presAssocID="{3FFE02F6-F1AB-4DB3-953B-CEA626E42D96}" presName="parentText" presStyleLbl="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F62F80D-2C5E-411B-85DE-FECFB33FF9C3}" type="pres">
      <dgm:prSet presAssocID="{3FFE02F6-F1AB-4DB3-953B-CEA626E42D96}" presName="descendantText" presStyleLbl="align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BF672EF-8FFD-49B5-969D-6565DAD8E839}" type="pres">
      <dgm:prSet presAssocID="{24FED640-0E8E-4337-A128-A049C4FEC5A6}" presName="sp" presStyleCnt="0"/>
      <dgm:spPr/>
    </dgm:pt>
    <dgm:pt modelId="{A2802D9B-6BEC-42A1-B66A-BB41C76B196E}" type="pres">
      <dgm:prSet presAssocID="{9AA6FB65-8F74-4717-8A47-F542CBABB8BF}" presName="linNode" presStyleCnt="0"/>
      <dgm:spPr/>
    </dgm:pt>
    <dgm:pt modelId="{D4B87559-252F-4E2F-A2F0-920186C530C6}" type="pres">
      <dgm:prSet presAssocID="{9AA6FB65-8F74-4717-8A47-F542CBABB8BF}" presName="parentText" presStyleLbl="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DB7AE9A-06D5-43A6-92A1-396FA7D616D7}" type="pres">
      <dgm:prSet presAssocID="{9AA6FB65-8F74-4717-8A47-F542CBABB8BF}" presName="descendantText" presStyleLbl="align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8C0F99A-837F-4E5F-91FE-7C3BDFFFFC9F}" type="pres">
      <dgm:prSet presAssocID="{2B67EAA2-EA9E-42C7-ADDE-2B3F07D5991F}" presName="sp" presStyleCnt="0"/>
      <dgm:spPr/>
    </dgm:pt>
    <dgm:pt modelId="{6E09FD51-831F-46DD-9A03-23DE86A65099}" type="pres">
      <dgm:prSet presAssocID="{009E126B-B30F-4C23-8990-BB905B3B3D7D}" presName="linNode" presStyleCnt="0"/>
      <dgm:spPr/>
    </dgm:pt>
    <dgm:pt modelId="{BBA9F8D8-2A04-48BE-A784-0D8FA3883EEE}" type="pres">
      <dgm:prSet presAssocID="{009E126B-B30F-4C23-8990-BB905B3B3D7D}" presName="parentText" presStyleLbl="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2868F8A-59C5-4A36-AD87-BEC05AC5D168}" type="pres">
      <dgm:prSet presAssocID="{009E126B-B30F-4C23-8990-BB905B3B3D7D}" presName="descendantText" presStyleLbl="align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B801B79-E21E-438A-9741-4722A9222CF7}" type="pres">
      <dgm:prSet presAssocID="{8531C06D-0875-4F50-9A60-AD7196892F99}" presName="sp" presStyleCnt="0"/>
      <dgm:spPr/>
    </dgm:pt>
    <dgm:pt modelId="{4EDE115B-CA9A-4728-84EE-C3C5A0CBCBF7}" type="pres">
      <dgm:prSet presAssocID="{B90F3560-9F61-43E3-AA5D-08C399FFBCBC}" presName="linNode" presStyleCnt="0"/>
      <dgm:spPr/>
    </dgm:pt>
    <dgm:pt modelId="{F29E6059-C202-4388-A323-8D0BBA468486}" type="pres">
      <dgm:prSet presAssocID="{B90F3560-9F61-43E3-AA5D-08C399FFBCBC}" presName="parentText" presStyleLbl="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7BF845B-5779-430C-A899-CF5D3BF0F3D4}" type="pres">
      <dgm:prSet presAssocID="{B90F3560-9F61-43E3-AA5D-08C399FFBCBC}" presName="descendantText" presStyleLbl="align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10841F4-95C2-4215-8403-DA1867A16351}" type="pres">
      <dgm:prSet presAssocID="{EB5F46EF-DE53-4B8D-8719-93195FF0060D}" presName="sp" presStyleCnt="0"/>
      <dgm:spPr/>
    </dgm:pt>
    <dgm:pt modelId="{7322533D-70E9-4F82-9551-9ED1D84FE34F}" type="pres">
      <dgm:prSet presAssocID="{CBE4EF56-3EE5-469A-9A8E-6C355A867A0A}" presName="linNode" presStyleCnt="0"/>
      <dgm:spPr/>
    </dgm:pt>
    <dgm:pt modelId="{6AE4F89E-98D1-4278-B03A-1CB6A4D4DF53}" type="pres">
      <dgm:prSet presAssocID="{CBE4EF56-3EE5-469A-9A8E-6C355A867A0A}" presName="parentText" presStyleLbl="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9104437-5EFE-4713-B510-EA2749240CCB}" type="pres">
      <dgm:prSet presAssocID="{CBE4EF56-3EE5-469A-9A8E-6C355A867A0A}" presName="descendantText" presStyleLbl="align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1DA57B8-8FD7-4276-B198-F74B4EF2FFBF}" type="pres">
      <dgm:prSet presAssocID="{84843C5E-0640-424E-98CE-32C42E7F677E}" presName="sp" presStyleCnt="0"/>
      <dgm:spPr/>
    </dgm:pt>
    <dgm:pt modelId="{D35A5661-2E62-4B03-B12A-B2DFEB5B9BEC}" type="pres">
      <dgm:prSet presAssocID="{41B943DB-D69D-4A70-9280-2588B2CA0C95}" presName="linNode" presStyleCnt="0"/>
      <dgm:spPr/>
    </dgm:pt>
    <dgm:pt modelId="{B6BD9EE4-0A04-4FE5-9CC5-4D14EE1A6423}" type="pres">
      <dgm:prSet presAssocID="{41B943DB-D69D-4A70-9280-2588B2CA0C95}" presName="parentText" presStyleLbl="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05447CC-E5F3-4CD5-B2C3-767F99D6E217}" type="pres">
      <dgm:prSet presAssocID="{41B943DB-D69D-4A70-9280-2588B2CA0C95}" presName="descendantText" presStyleLbl="align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6745D9D-240F-4127-AAFF-950C2F3B9A3B}" type="pres">
      <dgm:prSet presAssocID="{0E73FF85-6737-4409-9AA1-1573772E65A3}" presName="sp" presStyleCnt="0"/>
      <dgm:spPr/>
    </dgm:pt>
    <dgm:pt modelId="{DBBDD4F8-2A77-4EA8-89EC-3D30DB1A29E5}" type="pres">
      <dgm:prSet presAssocID="{A8873AAE-AB67-4165-A64D-BB3AF01FFE11}" presName="linNode" presStyleCnt="0"/>
      <dgm:spPr/>
    </dgm:pt>
    <dgm:pt modelId="{C13441CA-7F1A-46AE-B471-CCDAAF774173}" type="pres">
      <dgm:prSet presAssocID="{A8873AAE-AB67-4165-A64D-BB3AF01FFE11}" presName="parentText" presStyleLbl="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3CC7189-242C-4B0B-A647-A2B385DF753E}" type="pres">
      <dgm:prSet presAssocID="{A8873AAE-AB67-4165-A64D-BB3AF01FFE11}" presName="descendantText" presStyleLbl="align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D146B52-00F5-4565-83C4-3FFA57C17451}" type="presOf" srcId="{CBE4EF56-3EE5-469A-9A8E-6C355A867A0A}" destId="{6AE4F89E-98D1-4278-B03A-1CB6A4D4DF53}" srcOrd="0" destOrd="0" presId="urn:microsoft.com/office/officeart/2005/8/layout/vList5"/>
    <dgm:cxn modelId="{3DA045F4-241E-4ED8-83A4-7038440E53D9}" type="presOf" srcId="{925A02C4-1572-4665-A6A1-FB97C661DEAC}" destId="{D3CC7189-242C-4B0B-A647-A2B385DF753E}" srcOrd="0" destOrd="0" presId="urn:microsoft.com/office/officeart/2005/8/layout/vList5"/>
    <dgm:cxn modelId="{3803AE1F-2913-4140-A86F-67F7AE8B346B}" type="presOf" srcId="{3FFE02F6-F1AB-4DB3-953B-CEA626E42D96}" destId="{CB66E80A-6B2A-4D85-BDBA-D63B8D79E7D0}" srcOrd="0" destOrd="0" presId="urn:microsoft.com/office/officeart/2005/8/layout/vList5"/>
    <dgm:cxn modelId="{B417BA58-6886-4ED3-B903-F87113286F71}" type="presOf" srcId="{86D39D86-1CF6-414D-8A5A-FF79C011560B}" destId="{D3CC7189-242C-4B0B-A647-A2B385DF753E}" srcOrd="0" destOrd="1" presId="urn:microsoft.com/office/officeart/2005/8/layout/vList5"/>
    <dgm:cxn modelId="{51223FE5-08AC-4719-9335-8587F53D2AAD}" srcId="{501C4004-331F-412D-BFBB-6207B55284CB}" destId="{D3941FF3-3EB2-4007-A8D6-084696171F13}" srcOrd="0" destOrd="0" parTransId="{26509AFD-378A-47FA-8F89-48B4D9FBB066}" sibTransId="{7D07EEBA-7256-4269-8463-921A1C0D18CC}"/>
    <dgm:cxn modelId="{C7F29AC3-F654-4FF4-AF02-EFAFCE5F3BB6}" srcId="{9EDB0FB7-EA71-49B8-A399-FBB56F1CD9F5}" destId="{009E126B-B30F-4C23-8990-BB905B3B3D7D}" srcOrd="3" destOrd="0" parTransId="{E70DE538-02DF-4B27-99A4-DD967C3DC665}" sibTransId="{8531C06D-0875-4F50-9A60-AD7196892F99}"/>
    <dgm:cxn modelId="{69C370D5-61DC-44EE-892B-E201C15B350A}" srcId="{9EDB0FB7-EA71-49B8-A399-FBB56F1CD9F5}" destId="{B90F3560-9F61-43E3-AA5D-08C399FFBCBC}" srcOrd="4" destOrd="0" parTransId="{CC313CF6-A1A6-4441-9463-606FF081EA23}" sibTransId="{EB5F46EF-DE53-4B8D-8719-93195FF0060D}"/>
    <dgm:cxn modelId="{F38CB05B-04B3-44E1-B4A2-7F78FDA33507}" srcId="{9EDB0FB7-EA71-49B8-A399-FBB56F1CD9F5}" destId="{501C4004-331F-412D-BFBB-6207B55284CB}" srcOrd="0" destOrd="0" parTransId="{A5DA1879-01EF-439C-917F-B70F4723923E}" sibTransId="{8619D73B-FF9C-4368-A94D-3A32A2CBA295}"/>
    <dgm:cxn modelId="{5F78EFFB-F381-4D9B-A91F-A001FC53A77D}" srcId="{3FFE02F6-F1AB-4DB3-953B-CEA626E42D96}" destId="{C24C84FB-38E6-4E17-8609-1476A263B520}" srcOrd="0" destOrd="0" parTransId="{30555EE1-9289-46F4-9452-7AC201EDB9EA}" sibTransId="{F7B9C254-5CFF-4A32-BE51-6689974B4241}"/>
    <dgm:cxn modelId="{E5132CBB-833D-4FDA-A353-46C5F0E83892}" srcId="{9AA6FB65-8F74-4717-8A47-F542CBABB8BF}" destId="{26AC8B25-CFDE-4E6F-9735-E8CE2F66AF12}" srcOrd="0" destOrd="0" parTransId="{C54935E9-8BC6-448E-883B-C83127179B35}" sibTransId="{19E27CE7-2DD1-4EDE-BFF6-324E3A37896C}"/>
    <dgm:cxn modelId="{C38CE4FC-09E6-4499-8E4C-46D1F6DE8040}" type="presOf" srcId="{5D1AAB18-D8F4-4F89-B298-DB65A4A9160F}" destId="{99104437-5EFE-4713-B510-EA2749240CCB}" srcOrd="0" destOrd="1" presId="urn:microsoft.com/office/officeart/2005/8/layout/vList5"/>
    <dgm:cxn modelId="{64A13702-6CF8-410A-8856-106407A6C7B5}" srcId="{CBE4EF56-3EE5-469A-9A8E-6C355A867A0A}" destId="{1965720A-4D1B-42F4-8166-232118C5746C}" srcOrd="0" destOrd="0" parTransId="{9AD4DE61-6EF3-48A9-9776-F65146384D90}" sibTransId="{33DBAABD-1577-4535-9036-716E65271C45}"/>
    <dgm:cxn modelId="{999AAD54-58B5-42BE-B50E-725C00829D28}" srcId="{3FFE02F6-F1AB-4DB3-953B-CEA626E42D96}" destId="{C6FE3BBB-CE6C-4A22-9B70-3128DF8D148E}" srcOrd="1" destOrd="0" parTransId="{A033A2D8-60F4-48D9-912D-8FB6835A2A4F}" sibTransId="{A11CF3D0-7527-4837-AA20-4A226FBAF82A}"/>
    <dgm:cxn modelId="{85FDADF7-6D25-4EE1-8CC6-78035736B3EC}" srcId="{9EDB0FB7-EA71-49B8-A399-FBB56F1CD9F5}" destId="{9AA6FB65-8F74-4717-8A47-F542CBABB8BF}" srcOrd="2" destOrd="0" parTransId="{42FBAB8D-D020-4C20-94A2-6086A29BE868}" sibTransId="{2B67EAA2-EA9E-42C7-ADDE-2B3F07D5991F}"/>
    <dgm:cxn modelId="{8364A76D-1B07-4CD8-8E9E-4A4345B2B49C}" srcId="{41B943DB-D69D-4A70-9280-2588B2CA0C95}" destId="{B6BBA8EB-FA80-4FC8-ACD4-797351984D48}" srcOrd="0" destOrd="0" parTransId="{BF929BD7-5BDB-45F1-9717-7FE4EE0A856B}" sibTransId="{5F82A3F2-6698-471C-8D14-36B83518B227}"/>
    <dgm:cxn modelId="{8D891387-7B74-44B5-9B9D-2C3D272A5509}" type="presOf" srcId="{A8873AAE-AB67-4165-A64D-BB3AF01FFE11}" destId="{C13441CA-7F1A-46AE-B471-CCDAAF774173}" srcOrd="0" destOrd="0" presId="urn:microsoft.com/office/officeart/2005/8/layout/vList5"/>
    <dgm:cxn modelId="{79512627-CE8F-42BA-AA46-B346973728FC}" type="presOf" srcId="{B90F3560-9F61-43E3-AA5D-08C399FFBCBC}" destId="{F29E6059-C202-4388-A323-8D0BBA468486}" srcOrd="0" destOrd="0" presId="urn:microsoft.com/office/officeart/2005/8/layout/vList5"/>
    <dgm:cxn modelId="{AB8A1D55-7C36-4A6C-905A-B22CC7B439F9}" srcId="{9EDB0FB7-EA71-49B8-A399-FBB56F1CD9F5}" destId="{3FFE02F6-F1AB-4DB3-953B-CEA626E42D96}" srcOrd="1" destOrd="0" parTransId="{DFCB9A9B-DE76-4655-88C6-46B958ECD071}" sibTransId="{24FED640-0E8E-4337-A128-A049C4FEC5A6}"/>
    <dgm:cxn modelId="{8C63A820-CDF9-4CD6-B14A-237B073EF2CD}" type="presOf" srcId="{9EDB0FB7-EA71-49B8-A399-FBB56F1CD9F5}" destId="{835BD676-4F76-4F22-99D7-BBE6246ECADE}" srcOrd="0" destOrd="0" presId="urn:microsoft.com/office/officeart/2005/8/layout/vList5"/>
    <dgm:cxn modelId="{BAE71F69-9DCE-48F4-9F02-EE067418361D}" srcId="{41B943DB-D69D-4A70-9280-2588B2CA0C95}" destId="{07EDECB4-645E-428E-9BF3-1E48AC60F063}" srcOrd="1" destOrd="0" parTransId="{E8304A09-0F39-4837-879D-F987D379A4B9}" sibTransId="{7D9F515D-1A83-4448-9EAB-E95A4A91AA6E}"/>
    <dgm:cxn modelId="{AB0DFD76-534A-4956-B912-B3F9CE5DDBD0}" type="presOf" srcId="{B6BBA8EB-FA80-4FC8-ACD4-797351984D48}" destId="{805447CC-E5F3-4CD5-B2C3-767F99D6E217}" srcOrd="0" destOrd="0" presId="urn:microsoft.com/office/officeart/2005/8/layout/vList5"/>
    <dgm:cxn modelId="{BC05D449-C9BF-4E69-B374-C08500845A08}" type="presOf" srcId="{523AFFBE-3993-4D5B-8A65-98717B557D79}" destId="{67BF845B-5779-430C-A899-CF5D3BF0F3D4}" srcOrd="0" destOrd="1" presId="urn:microsoft.com/office/officeart/2005/8/layout/vList5"/>
    <dgm:cxn modelId="{EAEF7BAE-9914-4262-960C-069B1FA62866}" type="presOf" srcId="{41B943DB-D69D-4A70-9280-2588B2CA0C95}" destId="{B6BD9EE4-0A04-4FE5-9CC5-4D14EE1A6423}" srcOrd="0" destOrd="0" presId="urn:microsoft.com/office/officeart/2005/8/layout/vList5"/>
    <dgm:cxn modelId="{4EC92595-D07F-4293-8E2D-7ACAF6678AAE}" srcId="{9EDB0FB7-EA71-49B8-A399-FBB56F1CD9F5}" destId="{CBE4EF56-3EE5-469A-9A8E-6C355A867A0A}" srcOrd="5" destOrd="0" parTransId="{53A461C9-C0C7-4E4E-B183-E96989AFC652}" sibTransId="{84843C5E-0640-424E-98CE-32C42E7F677E}"/>
    <dgm:cxn modelId="{CF19552A-BAE0-41C8-85C4-0D359531BE99}" type="presOf" srcId="{D3941FF3-3EB2-4007-A8D6-084696171F13}" destId="{F59B1B91-E3E6-4692-96F4-5BECA3DA973A}" srcOrd="0" destOrd="0" presId="urn:microsoft.com/office/officeart/2005/8/layout/vList5"/>
    <dgm:cxn modelId="{923E890B-164B-4DED-8E8C-7AD4886B2372}" type="presOf" srcId="{C24C84FB-38E6-4E17-8609-1476A263B520}" destId="{3F62F80D-2C5E-411B-85DE-FECFB33FF9C3}" srcOrd="0" destOrd="0" presId="urn:microsoft.com/office/officeart/2005/8/layout/vList5"/>
    <dgm:cxn modelId="{64F45F22-6133-43BD-B5C7-9556D89B33F1}" srcId="{9EDB0FB7-EA71-49B8-A399-FBB56F1CD9F5}" destId="{A8873AAE-AB67-4165-A64D-BB3AF01FFE11}" srcOrd="7" destOrd="0" parTransId="{0FCB1C42-8E3C-49E6-8589-E63B65E4531B}" sibTransId="{CDB0A0CD-86D5-411D-8801-FB8210B5261E}"/>
    <dgm:cxn modelId="{F5ECC7D3-AD56-44BF-9211-205B60E7C335}" type="presOf" srcId="{1965720A-4D1B-42F4-8166-232118C5746C}" destId="{99104437-5EFE-4713-B510-EA2749240CCB}" srcOrd="0" destOrd="0" presId="urn:microsoft.com/office/officeart/2005/8/layout/vList5"/>
    <dgm:cxn modelId="{5F8C8E27-E8F8-448C-BE3A-79330407653D}" srcId="{CBE4EF56-3EE5-469A-9A8E-6C355A867A0A}" destId="{5D1AAB18-D8F4-4F89-B298-DB65A4A9160F}" srcOrd="1" destOrd="0" parTransId="{528E5EE4-2D5A-491A-A0EE-7648E40EFADB}" sibTransId="{B9172742-90DE-4C31-8184-273B7DA9612D}"/>
    <dgm:cxn modelId="{C4AC59E7-DE1C-4CDA-A45A-B3BD77B0008E}" type="presOf" srcId="{E36886E6-4A05-43FC-BF6F-93371E359D3A}" destId="{92868F8A-59C5-4A36-AD87-BEC05AC5D168}" srcOrd="0" destOrd="0" presId="urn:microsoft.com/office/officeart/2005/8/layout/vList5"/>
    <dgm:cxn modelId="{EBA5C31B-D7EF-4BB3-B739-070BB0C19D8E}" type="presOf" srcId="{C6FE3BBB-CE6C-4A22-9B70-3128DF8D148E}" destId="{3F62F80D-2C5E-411B-85DE-FECFB33FF9C3}" srcOrd="0" destOrd="1" presId="urn:microsoft.com/office/officeart/2005/8/layout/vList5"/>
    <dgm:cxn modelId="{26AC1656-23F5-4543-AFAE-DF1C8A06A0AC}" type="presOf" srcId="{9AA6FB65-8F74-4717-8A47-F542CBABB8BF}" destId="{D4B87559-252F-4E2F-A2F0-920186C530C6}" srcOrd="0" destOrd="0" presId="urn:microsoft.com/office/officeart/2005/8/layout/vList5"/>
    <dgm:cxn modelId="{A2A51969-836B-4511-A687-0FF8FFF97E4E}" srcId="{B90F3560-9F61-43E3-AA5D-08C399FFBCBC}" destId="{E5F6380F-F90F-42C1-ACD3-8C97B782A2FA}" srcOrd="0" destOrd="0" parTransId="{28F45029-50BB-4609-9131-0EB00663661A}" sibTransId="{52CDA6E2-02A3-49A4-B5BF-3A39EF4F54FF}"/>
    <dgm:cxn modelId="{43B36AF0-F653-4187-8F85-FB06EEB21020}" srcId="{B90F3560-9F61-43E3-AA5D-08C399FFBCBC}" destId="{523AFFBE-3993-4D5B-8A65-98717B557D79}" srcOrd="1" destOrd="0" parTransId="{FED5FD39-E03E-421D-9EA8-09DE33D41E76}" sibTransId="{2F472F3D-C518-4354-8827-A66319CCD8EC}"/>
    <dgm:cxn modelId="{9892961C-893B-40F1-83A3-42414AB9D523}" type="presOf" srcId="{26AC8B25-CFDE-4E6F-9735-E8CE2F66AF12}" destId="{9DB7AE9A-06D5-43A6-92A1-396FA7D616D7}" srcOrd="0" destOrd="0" presId="urn:microsoft.com/office/officeart/2005/8/layout/vList5"/>
    <dgm:cxn modelId="{D9B9E09B-E732-45A8-89FE-5D20F87463C5}" type="presOf" srcId="{501C4004-331F-412D-BFBB-6207B55284CB}" destId="{393ED930-D6F7-4549-9B30-EFD34BDCE1C7}" srcOrd="0" destOrd="0" presId="urn:microsoft.com/office/officeart/2005/8/layout/vList5"/>
    <dgm:cxn modelId="{75974865-CEFA-4B31-8E6B-A950C2257BF6}" srcId="{9EDB0FB7-EA71-49B8-A399-FBB56F1CD9F5}" destId="{41B943DB-D69D-4A70-9280-2588B2CA0C95}" srcOrd="6" destOrd="0" parTransId="{8602D226-3750-4BDD-88C4-958634EE8064}" sibTransId="{0E73FF85-6737-4409-9AA1-1573772E65A3}"/>
    <dgm:cxn modelId="{819B883A-0690-4FE7-A754-4872036EC1A8}" type="presOf" srcId="{07EDECB4-645E-428E-9BF3-1E48AC60F063}" destId="{805447CC-E5F3-4CD5-B2C3-767F99D6E217}" srcOrd="0" destOrd="1" presId="urn:microsoft.com/office/officeart/2005/8/layout/vList5"/>
    <dgm:cxn modelId="{BBC56039-EC31-434C-9E2C-7800391FFD18}" type="presOf" srcId="{E5F6380F-F90F-42C1-ACD3-8C97B782A2FA}" destId="{67BF845B-5779-430C-A899-CF5D3BF0F3D4}" srcOrd="0" destOrd="0" presId="urn:microsoft.com/office/officeart/2005/8/layout/vList5"/>
    <dgm:cxn modelId="{705CB9E1-E352-4A20-948D-41E2F6AEA676}" srcId="{A8873AAE-AB67-4165-A64D-BB3AF01FFE11}" destId="{925A02C4-1572-4665-A6A1-FB97C661DEAC}" srcOrd="0" destOrd="0" parTransId="{954DCE77-2E89-4C8E-B51D-098F1747AEBA}" sibTransId="{670F4CA4-0C41-4300-A7E9-1B2C7886D445}"/>
    <dgm:cxn modelId="{CF472CCC-3230-4373-B77F-42C44E4BA6CE}" srcId="{009E126B-B30F-4C23-8990-BB905B3B3D7D}" destId="{E36886E6-4A05-43FC-BF6F-93371E359D3A}" srcOrd="0" destOrd="0" parTransId="{712F2B1A-0F2B-453A-BBB5-70B63DE97ACE}" sibTransId="{AE3E1509-2EEC-454C-A536-B2096803691E}"/>
    <dgm:cxn modelId="{AADB489F-3607-4AA0-A8D7-4E84E36B6F85}" srcId="{A8873AAE-AB67-4165-A64D-BB3AF01FFE11}" destId="{86D39D86-1CF6-414D-8A5A-FF79C011560B}" srcOrd="1" destOrd="0" parTransId="{71BBC40D-2C03-4CDA-808A-386498EF26B0}" sibTransId="{3AF30199-5C43-4070-A31A-B273056D39FD}"/>
    <dgm:cxn modelId="{87FC9D7C-576D-4AAC-A020-ADDF97FB14DD}" type="presOf" srcId="{009E126B-B30F-4C23-8990-BB905B3B3D7D}" destId="{BBA9F8D8-2A04-48BE-A784-0D8FA3883EEE}" srcOrd="0" destOrd="0" presId="urn:microsoft.com/office/officeart/2005/8/layout/vList5"/>
    <dgm:cxn modelId="{12D94BAE-9C71-4C88-9343-69DE92B4E3A6}" type="presParOf" srcId="{835BD676-4F76-4F22-99D7-BBE6246ECADE}" destId="{BB6FBD29-A6AC-4CBE-B597-B33D4642E439}" srcOrd="0" destOrd="0" presId="urn:microsoft.com/office/officeart/2005/8/layout/vList5"/>
    <dgm:cxn modelId="{57F1D9F2-2F2D-4218-B2DB-64EAF8942781}" type="presParOf" srcId="{BB6FBD29-A6AC-4CBE-B597-B33D4642E439}" destId="{393ED930-D6F7-4549-9B30-EFD34BDCE1C7}" srcOrd="0" destOrd="0" presId="urn:microsoft.com/office/officeart/2005/8/layout/vList5"/>
    <dgm:cxn modelId="{4074F185-1FD8-41D6-A950-35E70141110C}" type="presParOf" srcId="{BB6FBD29-A6AC-4CBE-B597-B33D4642E439}" destId="{F59B1B91-E3E6-4692-96F4-5BECA3DA973A}" srcOrd="1" destOrd="0" presId="urn:microsoft.com/office/officeart/2005/8/layout/vList5"/>
    <dgm:cxn modelId="{A5964DCA-9717-4B73-9CE3-26F5A12323AD}" type="presParOf" srcId="{835BD676-4F76-4F22-99D7-BBE6246ECADE}" destId="{5CCF72A3-3172-41F5-AA1D-606EF97E5011}" srcOrd="1" destOrd="0" presId="urn:microsoft.com/office/officeart/2005/8/layout/vList5"/>
    <dgm:cxn modelId="{62D5819A-046A-4074-9C44-196B375F844B}" type="presParOf" srcId="{835BD676-4F76-4F22-99D7-BBE6246ECADE}" destId="{CBF2789D-B438-4B9C-B3E1-BFD1DE057504}" srcOrd="2" destOrd="0" presId="urn:microsoft.com/office/officeart/2005/8/layout/vList5"/>
    <dgm:cxn modelId="{88111DA4-28E1-470B-ABD4-BD7EC450B18A}" type="presParOf" srcId="{CBF2789D-B438-4B9C-B3E1-BFD1DE057504}" destId="{CB66E80A-6B2A-4D85-BDBA-D63B8D79E7D0}" srcOrd="0" destOrd="0" presId="urn:microsoft.com/office/officeart/2005/8/layout/vList5"/>
    <dgm:cxn modelId="{C34083FD-4AA9-404A-961A-CCC958F7E884}" type="presParOf" srcId="{CBF2789D-B438-4B9C-B3E1-BFD1DE057504}" destId="{3F62F80D-2C5E-411B-85DE-FECFB33FF9C3}" srcOrd="1" destOrd="0" presId="urn:microsoft.com/office/officeart/2005/8/layout/vList5"/>
    <dgm:cxn modelId="{064938D1-A23E-4384-9C9F-6289C740F51D}" type="presParOf" srcId="{835BD676-4F76-4F22-99D7-BBE6246ECADE}" destId="{ABF672EF-8FFD-49B5-969D-6565DAD8E839}" srcOrd="3" destOrd="0" presId="urn:microsoft.com/office/officeart/2005/8/layout/vList5"/>
    <dgm:cxn modelId="{B0559335-5AD8-40A0-AACF-DEF0099330FA}" type="presParOf" srcId="{835BD676-4F76-4F22-99D7-BBE6246ECADE}" destId="{A2802D9B-6BEC-42A1-B66A-BB41C76B196E}" srcOrd="4" destOrd="0" presId="urn:microsoft.com/office/officeart/2005/8/layout/vList5"/>
    <dgm:cxn modelId="{DCC70FA9-0E76-4DEB-926B-7E74D1E8DBA5}" type="presParOf" srcId="{A2802D9B-6BEC-42A1-B66A-BB41C76B196E}" destId="{D4B87559-252F-4E2F-A2F0-920186C530C6}" srcOrd="0" destOrd="0" presId="urn:microsoft.com/office/officeart/2005/8/layout/vList5"/>
    <dgm:cxn modelId="{D7902FCE-CE77-40D4-BF41-8332B3A72EF3}" type="presParOf" srcId="{A2802D9B-6BEC-42A1-B66A-BB41C76B196E}" destId="{9DB7AE9A-06D5-43A6-92A1-396FA7D616D7}" srcOrd="1" destOrd="0" presId="urn:microsoft.com/office/officeart/2005/8/layout/vList5"/>
    <dgm:cxn modelId="{1FA1ABCC-EAF1-4D80-A28C-8FC00C4ADDBE}" type="presParOf" srcId="{835BD676-4F76-4F22-99D7-BBE6246ECADE}" destId="{58C0F99A-837F-4E5F-91FE-7C3BDFFFFC9F}" srcOrd="5" destOrd="0" presId="urn:microsoft.com/office/officeart/2005/8/layout/vList5"/>
    <dgm:cxn modelId="{4868BFBC-1B68-4BBF-85BC-EDA2988FAB7C}" type="presParOf" srcId="{835BD676-4F76-4F22-99D7-BBE6246ECADE}" destId="{6E09FD51-831F-46DD-9A03-23DE86A65099}" srcOrd="6" destOrd="0" presId="urn:microsoft.com/office/officeart/2005/8/layout/vList5"/>
    <dgm:cxn modelId="{2DD50982-70C8-402C-AAA2-1443F041D312}" type="presParOf" srcId="{6E09FD51-831F-46DD-9A03-23DE86A65099}" destId="{BBA9F8D8-2A04-48BE-A784-0D8FA3883EEE}" srcOrd="0" destOrd="0" presId="urn:microsoft.com/office/officeart/2005/8/layout/vList5"/>
    <dgm:cxn modelId="{21B965CB-D01D-45D6-8764-DD0D1AFEB789}" type="presParOf" srcId="{6E09FD51-831F-46DD-9A03-23DE86A65099}" destId="{92868F8A-59C5-4A36-AD87-BEC05AC5D168}" srcOrd="1" destOrd="0" presId="urn:microsoft.com/office/officeart/2005/8/layout/vList5"/>
    <dgm:cxn modelId="{495E5CA1-7A46-474A-9690-C7E522703CE9}" type="presParOf" srcId="{835BD676-4F76-4F22-99D7-BBE6246ECADE}" destId="{1B801B79-E21E-438A-9741-4722A9222CF7}" srcOrd="7" destOrd="0" presId="urn:microsoft.com/office/officeart/2005/8/layout/vList5"/>
    <dgm:cxn modelId="{39E522D5-6D22-4827-9919-7CB544A5BA74}" type="presParOf" srcId="{835BD676-4F76-4F22-99D7-BBE6246ECADE}" destId="{4EDE115B-CA9A-4728-84EE-C3C5A0CBCBF7}" srcOrd="8" destOrd="0" presId="urn:microsoft.com/office/officeart/2005/8/layout/vList5"/>
    <dgm:cxn modelId="{7673DEE3-A02E-4682-9387-2EA4AC12522E}" type="presParOf" srcId="{4EDE115B-CA9A-4728-84EE-C3C5A0CBCBF7}" destId="{F29E6059-C202-4388-A323-8D0BBA468486}" srcOrd="0" destOrd="0" presId="urn:microsoft.com/office/officeart/2005/8/layout/vList5"/>
    <dgm:cxn modelId="{AB97981E-CD25-478A-9596-40A73F8BB0B5}" type="presParOf" srcId="{4EDE115B-CA9A-4728-84EE-C3C5A0CBCBF7}" destId="{67BF845B-5779-430C-A899-CF5D3BF0F3D4}" srcOrd="1" destOrd="0" presId="urn:microsoft.com/office/officeart/2005/8/layout/vList5"/>
    <dgm:cxn modelId="{6319C405-BD4F-4C1E-B81A-15329B202899}" type="presParOf" srcId="{835BD676-4F76-4F22-99D7-BBE6246ECADE}" destId="{B10841F4-95C2-4215-8403-DA1867A16351}" srcOrd="9" destOrd="0" presId="urn:microsoft.com/office/officeart/2005/8/layout/vList5"/>
    <dgm:cxn modelId="{D15C3A35-299B-4B1E-9094-CB64A8D5AD1C}" type="presParOf" srcId="{835BD676-4F76-4F22-99D7-BBE6246ECADE}" destId="{7322533D-70E9-4F82-9551-9ED1D84FE34F}" srcOrd="10" destOrd="0" presId="urn:microsoft.com/office/officeart/2005/8/layout/vList5"/>
    <dgm:cxn modelId="{3E70A7C8-57B5-4A78-8B2F-75C596CE3DB8}" type="presParOf" srcId="{7322533D-70E9-4F82-9551-9ED1D84FE34F}" destId="{6AE4F89E-98D1-4278-B03A-1CB6A4D4DF53}" srcOrd="0" destOrd="0" presId="urn:microsoft.com/office/officeart/2005/8/layout/vList5"/>
    <dgm:cxn modelId="{659C61FB-9168-46A5-B6DC-08ACA0BED877}" type="presParOf" srcId="{7322533D-70E9-4F82-9551-9ED1D84FE34F}" destId="{99104437-5EFE-4713-B510-EA2749240CCB}" srcOrd="1" destOrd="0" presId="urn:microsoft.com/office/officeart/2005/8/layout/vList5"/>
    <dgm:cxn modelId="{7D1E706A-3D81-46C5-B965-3ACD6FDBF019}" type="presParOf" srcId="{835BD676-4F76-4F22-99D7-BBE6246ECADE}" destId="{F1DA57B8-8FD7-4276-B198-F74B4EF2FFBF}" srcOrd="11" destOrd="0" presId="urn:microsoft.com/office/officeart/2005/8/layout/vList5"/>
    <dgm:cxn modelId="{BE55FE68-AD51-40F6-9B93-56C1AC4C7225}" type="presParOf" srcId="{835BD676-4F76-4F22-99D7-BBE6246ECADE}" destId="{D35A5661-2E62-4B03-B12A-B2DFEB5B9BEC}" srcOrd="12" destOrd="0" presId="urn:microsoft.com/office/officeart/2005/8/layout/vList5"/>
    <dgm:cxn modelId="{2D9F0C6C-CE8C-4B86-A7DD-8EE6870BEA75}" type="presParOf" srcId="{D35A5661-2E62-4B03-B12A-B2DFEB5B9BEC}" destId="{B6BD9EE4-0A04-4FE5-9CC5-4D14EE1A6423}" srcOrd="0" destOrd="0" presId="urn:microsoft.com/office/officeart/2005/8/layout/vList5"/>
    <dgm:cxn modelId="{2D3F45E7-0E78-4595-88D5-FD23A29B80D0}" type="presParOf" srcId="{D35A5661-2E62-4B03-B12A-B2DFEB5B9BEC}" destId="{805447CC-E5F3-4CD5-B2C3-767F99D6E217}" srcOrd="1" destOrd="0" presId="urn:microsoft.com/office/officeart/2005/8/layout/vList5"/>
    <dgm:cxn modelId="{E782BE1A-F2E3-41F7-973B-90B8B22C4494}" type="presParOf" srcId="{835BD676-4F76-4F22-99D7-BBE6246ECADE}" destId="{36745D9D-240F-4127-AAFF-950C2F3B9A3B}" srcOrd="13" destOrd="0" presId="urn:microsoft.com/office/officeart/2005/8/layout/vList5"/>
    <dgm:cxn modelId="{522BF27E-C492-43A3-8B38-69ACC79DDE0F}" type="presParOf" srcId="{835BD676-4F76-4F22-99D7-BBE6246ECADE}" destId="{DBBDD4F8-2A77-4EA8-89EC-3D30DB1A29E5}" srcOrd="14" destOrd="0" presId="urn:microsoft.com/office/officeart/2005/8/layout/vList5"/>
    <dgm:cxn modelId="{479BD01F-ABD2-40B0-9C1E-52B5A2BDCE5B}" type="presParOf" srcId="{DBBDD4F8-2A77-4EA8-89EC-3D30DB1A29E5}" destId="{C13441CA-7F1A-46AE-B471-CCDAAF774173}" srcOrd="0" destOrd="0" presId="urn:microsoft.com/office/officeart/2005/8/layout/vList5"/>
    <dgm:cxn modelId="{86B07321-5AD2-4198-8BE6-F71689F70922}" type="presParOf" srcId="{DBBDD4F8-2A77-4EA8-89EC-3D30DB1A29E5}" destId="{D3CC7189-242C-4B0B-A647-A2B385DF753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60AD73-FC62-4FB3-80C2-70BB7C199755}" type="doc">
      <dgm:prSet loTypeId="urn:microsoft.com/office/officeart/2005/8/layout/h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4D7F13D8-D2D3-4D99-8285-F5C6FD1B2800}">
      <dgm:prSet phldrT="[Tekst]"/>
      <dgm:spPr/>
      <dgm:t>
        <a:bodyPr/>
        <a:lstStyle/>
        <a:p>
          <a:r>
            <a:rPr lang="pl-PL" dirty="0" smtClean="0">
              <a:latin typeface="Arial" panose="020B0604020202020204" pitchFamily="34" charset="0"/>
              <a:cs typeface="Arial" panose="020B0604020202020204" pitchFamily="34" charset="0"/>
            </a:rPr>
            <a:t>Internet</a:t>
          </a:r>
          <a:endParaRPr lang="pl-P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27449D-B21D-4BFB-9756-4C5BFFC2E45F}" type="parTrans" cxnId="{678D836E-4B45-41A1-9271-5C5B549DF0EC}">
      <dgm:prSet/>
      <dgm:spPr/>
      <dgm:t>
        <a:bodyPr/>
        <a:lstStyle/>
        <a:p>
          <a:endParaRPr lang="pl-PL"/>
        </a:p>
      </dgm:t>
    </dgm:pt>
    <dgm:pt modelId="{5B13EABC-20E5-45B5-9609-F44C6973E76E}" type="sibTrans" cxnId="{678D836E-4B45-41A1-9271-5C5B549DF0EC}">
      <dgm:prSet/>
      <dgm:spPr/>
      <dgm:t>
        <a:bodyPr/>
        <a:lstStyle/>
        <a:p>
          <a:endParaRPr lang="pl-PL"/>
        </a:p>
      </dgm:t>
    </dgm:pt>
    <dgm:pt modelId="{5994B457-5DC1-4E26-B3C1-5EB6CD9E30C1}">
      <dgm:prSet phldrT="[Tekst]"/>
      <dgm:spPr/>
      <dgm:t>
        <a:bodyPr/>
        <a:lstStyle/>
        <a:p>
          <a:endParaRPr lang="pl-PL" dirty="0"/>
        </a:p>
      </dgm:t>
    </dgm:pt>
    <dgm:pt modelId="{486D59E1-0808-4E4F-AFFD-3841FAB4BFEF}" type="parTrans" cxnId="{97231D67-7D99-4C96-A11A-28D5A5935C04}">
      <dgm:prSet/>
      <dgm:spPr/>
      <dgm:t>
        <a:bodyPr/>
        <a:lstStyle/>
        <a:p>
          <a:endParaRPr lang="pl-PL"/>
        </a:p>
      </dgm:t>
    </dgm:pt>
    <dgm:pt modelId="{0E2E96BC-0DE0-4861-8EAA-074D42B66388}" type="sibTrans" cxnId="{97231D67-7D99-4C96-A11A-28D5A5935C04}">
      <dgm:prSet/>
      <dgm:spPr/>
      <dgm:t>
        <a:bodyPr/>
        <a:lstStyle/>
        <a:p>
          <a:endParaRPr lang="pl-PL"/>
        </a:p>
      </dgm:t>
    </dgm:pt>
    <dgm:pt modelId="{F78BBFFB-6853-4178-ADC2-2D2BF56538E2}" type="pres">
      <dgm:prSet presAssocID="{7460AD73-FC62-4FB3-80C2-70BB7C1997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268ED62-FE18-41C0-98ED-C39CC999AFA3}" type="pres">
      <dgm:prSet presAssocID="{4D7F13D8-D2D3-4D99-8285-F5C6FD1B2800}" presName="composite" presStyleCnt="0"/>
      <dgm:spPr/>
    </dgm:pt>
    <dgm:pt modelId="{E35F5D62-538D-4DE1-A210-09BF5B5C07C9}" type="pres">
      <dgm:prSet presAssocID="{4D7F13D8-D2D3-4D99-8285-F5C6FD1B2800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1A1E172-DBFC-4DD0-A5D7-7D440C054FD6}" type="pres">
      <dgm:prSet presAssocID="{4D7F13D8-D2D3-4D99-8285-F5C6FD1B2800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B09893B-F0BA-47F9-85F0-0DF984F44CF7}" type="presOf" srcId="{5994B457-5DC1-4E26-B3C1-5EB6CD9E30C1}" destId="{F1A1E172-DBFC-4DD0-A5D7-7D440C054FD6}" srcOrd="0" destOrd="0" presId="urn:microsoft.com/office/officeart/2005/8/layout/hList1"/>
    <dgm:cxn modelId="{678D836E-4B45-41A1-9271-5C5B549DF0EC}" srcId="{7460AD73-FC62-4FB3-80C2-70BB7C199755}" destId="{4D7F13D8-D2D3-4D99-8285-F5C6FD1B2800}" srcOrd="0" destOrd="0" parTransId="{4627449D-B21D-4BFB-9756-4C5BFFC2E45F}" sibTransId="{5B13EABC-20E5-45B5-9609-F44C6973E76E}"/>
    <dgm:cxn modelId="{36DA6C30-0B4B-4DB2-841D-D636E2CCA110}" type="presOf" srcId="{4D7F13D8-D2D3-4D99-8285-F5C6FD1B2800}" destId="{E35F5D62-538D-4DE1-A210-09BF5B5C07C9}" srcOrd="0" destOrd="0" presId="urn:microsoft.com/office/officeart/2005/8/layout/hList1"/>
    <dgm:cxn modelId="{63F68024-C00F-4E7E-A9F5-488469499D81}" type="presOf" srcId="{7460AD73-FC62-4FB3-80C2-70BB7C199755}" destId="{F78BBFFB-6853-4178-ADC2-2D2BF56538E2}" srcOrd="0" destOrd="0" presId="urn:microsoft.com/office/officeart/2005/8/layout/hList1"/>
    <dgm:cxn modelId="{97231D67-7D99-4C96-A11A-28D5A5935C04}" srcId="{4D7F13D8-D2D3-4D99-8285-F5C6FD1B2800}" destId="{5994B457-5DC1-4E26-B3C1-5EB6CD9E30C1}" srcOrd="0" destOrd="0" parTransId="{486D59E1-0808-4E4F-AFFD-3841FAB4BFEF}" sibTransId="{0E2E96BC-0DE0-4861-8EAA-074D42B66388}"/>
    <dgm:cxn modelId="{ADE98FBF-CB7A-4C6B-8951-618D177B5EA8}" type="presParOf" srcId="{F78BBFFB-6853-4178-ADC2-2D2BF56538E2}" destId="{8268ED62-FE18-41C0-98ED-C39CC999AFA3}" srcOrd="0" destOrd="0" presId="urn:microsoft.com/office/officeart/2005/8/layout/hList1"/>
    <dgm:cxn modelId="{0A1167D7-EA4D-47C9-9812-98968A61E083}" type="presParOf" srcId="{8268ED62-FE18-41C0-98ED-C39CC999AFA3}" destId="{E35F5D62-538D-4DE1-A210-09BF5B5C07C9}" srcOrd="0" destOrd="0" presId="urn:microsoft.com/office/officeart/2005/8/layout/hList1"/>
    <dgm:cxn modelId="{A2585574-CF89-4C12-AAA9-77F6578E8943}" type="presParOf" srcId="{8268ED62-FE18-41C0-98ED-C39CC999AFA3}" destId="{F1A1E172-DBFC-4DD0-A5D7-7D440C054FD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4FEE60-1792-49E7-8344-A812475FA2D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7D9626D-D7EC-4A06-B3E1-0E215DCCCDB4}">
      <dgm:prSet phldrT="[Tekst]"/>
      <dgm:spPr>
        <a:solidFill>
          <a:srgbClr val="20BBA5"/>
        </a:solidFill>
        <a:ln>
          <a:solidFill>
            <a:srgbClr val="20BBA5"/>
          </a:solidFill>
        </a:ln>
      </dgm:spPr>
      <dgm:t>
        <a:bodyPr/>
        <a:lstStyle/>
        <a:p>
          <a:r>
            <a:rPr lang="pl-PL" dirty="0" smtClean="0">
              <a:latin typeface="Arial" panose="020B0604020202020204" pitchFamily="34" charset="0"/>
              <a:cs typeface="Arial" panose="020B0604020202020204" pitchFamily="34" charset="0"/>
            </a:rPr>
            <a:t>Hurt</a:t>
          </a:r>
          <a:endParaRPr lang="pl-P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988C30-0A10-404A-AC4C-FB726502614F}" type="parTrans" cxnId="{66DEB9CE-65FF-49DB-8A9D-25D7AAC24386}">
      <dgm:prSet/>
      <dgm:spPr/>
      <dgm:t>
        <a:bodyPr/>
        <a:lstStyle/>
        <a:p>
          <a:endParaRPr lang="pl-PL"/>
        </a:p>
      </dgm:t>
    </dgm:pt>
    <dgm:pt modelId="{7AE312BB-796B-4C9A-896D-2A202019894B}" type="sibTrans" cxnId="{66DEB9CE-65FF-49DB-8A9D-25D7AAC24386}">
      <dgm:prSet/>
      <dgm:spPr/>
      <dgm:t>
        <a:bodyPr/>
        <a:lstStyle/>
        <a:p>
          <a:endParaRPr lang="pl-PL"/>
        </a:p>
      </dgm:t>
    </dgm:pt>
    <dgm:pt modelId="{7F8D9E08-38BB-44C0-8320-D91FF759398D}">
      <dgm:prSet phldrT="[Tekst]"/>
      <dgm:spPr>
        <a:solidFill>
          <a:srgbClr val="C3E3D9"/>
        </a:solidFill>
        <a:ln>
          <a:solidFill>
            <a:srgbClr val="C3E3D9">
              <a:alpha val="90000"/>
            </a:srgbClr>
          </a:solidFill>
        </a:ln>
      </dgm:spPr>
      <dgm:t>
        <a:bodyPr/>
        <a:lstStyle/>
        <a:p>
          <a:endParaRPr lang="pl-PL" dirty="0"/>
        </a:p>
      </dgm:t>
    </dgm:pt>
    <dgm:pt modelId="{586E2943-B13A-44ED-8E4E-A29FEE341A51}" type="parTrans" cxnId="{10A5CFC3-644A-430B-98AF-60BDFB27DFA2}">
      <dgm:prSet/>
      <dgm:spPr/>
      <dgm:t>
        <a:bodyPr/>
        <a:lstStyle/>
        <a:p>
          <a:endParaRPr lang="pl-PL"/>
        </a:p>
      </dgm:t>
    </dgm:pt>
    <dgm:pt modelId="{97033832-B899-473A-800B-2D136CD59E1A}" type="sibTrans" cxnId="{10A5CFC3-644A-430B-98AF-60BDFB27DFA2}">
      <dgm:prSet/>
      <dgm:spPr/>
      <dgm:t>
        <a:bodyPr/>
        <a:lstStyle/>
        <a:p>
          <a:endParaRPr lang="pl-PL"/>
        </a:p>
      </dgm:t>
    </dgm:pt>
    <dgm:pt modelId="{B1ACBD0F-E259-4C2E-8681-500A4D598020}" type="pres">
      <dgm:prSet presAssocID="{504FEE60-1792-49E7-8344-A812475FA2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A4D98A4-3FFD-482C-92D7-A3B9FCEA6831}" type="pres">
      <dgm:prSet presAssocID="{57D9626D-D7EC-4A06-B3E1-0E215DCCCDB4}" presName="composite" presStyleCnt="0"/>
      <dgm:spPr/>
    </dgm:pt>
    <dgm:pt modelId="{FCF59F47-F6F3-4A1E-A908-34B7A183F312}" type="pres">
      <dgm:prSet presAssocID="{57D9626D-D7EC-4A06-B3E1-0E215DCCCDB4}" presName="parTx" presStyleLbl="alignNode1" presStyleIdx="0" presStyleCnt="1" custLinFactNeighborX="-6265" custLinFactNeighborY="-12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3DFB00A-B95C-43D4-A074-D23494509E27}" type="pres">
      <dgm:prSet presAssocID="{57D9626D-D7EC-4A06-B3E1-0E215DCCCDB4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FBAA299-90B0-4CBD-A288-1D21349F5CCC}" type="presOf" srcId="{504FEE60-1792-49E7-8344-A812475FA2D5}" destId="{B1ACBD0F-E259-4C2E-8681-500A4D598020}" srcOrd="0" destOrd="0" presId="urn:microsoft.com/office/officeart/2005/8/layout/hList1"/>
    <dgm:cxn modelId="{3D007986-989C-4620-BF6F-EE754B0915F3}" type="presOf" srcId="{7F8D9E08-38BB-44C0-8320-D91FF759398D}" destId="{F3DFB00A-B95C-43D4-A074-D23494509E27}" srcOrd="0" destOrd="0" presId="urn:microsoft.com/office/officeart/2005/8/layout/hList1"/>
    <dgm:cxn modelId="{66DEB9CE-65FF-49DB-8A9D-25D7AAC24386}" srcId="{504FEE60-1792-49E7-8344-A812475FA2D5}" destId="{57D9626D-D7EC-4A06-B3E1-0E215DCCCDB4}" srcOrd="0" destOrd="0" parTransId="{E2988C30-0A10-404A-AC4C-FB726502614F}" sibTransId="{7AE312BB-796B-4C9A-896D-2A202019894B}"/>
    <dgm:cxn modelId="{343362E3-B90E-436C-AF76-BECB62F6F245}" type="presOf" srcId="{57D9626D-D7EC-4A06-B3E1-0E215DCCCDB4}" destId="{FCF59F47-F6F3-4A1E-A908-34B7A183F312}" srcOrd="0" destOrd="0" presId="urn:microsoft.com/office/officeart/2005/8/layout/hList1"/>
    <dgm:cxn modelId="{10A5CFC3-644A-430B-98AF-60BDFB27DFA2}" srcId="{57D9626D-D7EC-4A06-B3E1-0E215DCCCDB4}" destId="{7F8D9E08-38BB-44C0-8320-D91FF759398D}" srcOrd="0" destOrd="0" parTransId="{586E2943-B13A-44ED-8E4E-A29FEE341A51}" sibTransId="{97033832-B899-473A-800B-2D136CD59E1A}"/>
    <dgm:cxn modelId="{F117CF36-E477-4238-B229-3DC636033F6B}" type="presParOf" srcId="{B1ACBD0F-E259-4C2E-8681-500A4D598020}" destId="{8A4D98A4-3FFD-482C-92D7-A3B9FCEA6831}" srcOrd="0" destOrd="0" presId="urn:microsoft.com/office/officeart/2005/8/layout/hList1"/>
    <dgm:cxn modelId="{22F704FD-FF07-4BC7-98D6-2001D7AE5337}" type="presParOf" srcId="{8A4D98A4-3FFD-482C-92D7-A3B9FCEA6831}" destId="{FCF59F47-F6F3-4A1E-A908-34B7A183F312}" srcOrd="0" destOrd="0" presId="urn:microsoft.com/office/officeart/2005/8/layout/hList1"/>
    <dgm:cxn modelId="{4AF2937C-7CD6-4918-8493-7AFF00A1C379}" type="presParOf" srcId="{8A4D98A4-3FFD-482C-92D7-A3B9FCEA6831}" destId="{F3DFB00A-B95C-43D4-A074-D23494509E2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495877-6E78-457D-997C-DA6DD7DD77CE}" type="doc">
      <dgm:prSet loTypeId="urn:microsoft.com/office/officeart/2005/8/layout/h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pl-PL"/>
        </a:p>
      </dgm:t>
    </dgm:pt>
    <dgm:pt modelId="{C1234D2E-DB21-4972-9BC5-83B7AFAEE2DA}">
      <dgm:prSet phldrT="[Tekst]"/>
      <dgm:spPr/>
      <dgm:t>
        <a:bodyPr/>
        <a:lstStyle/>
        <a:p>
          <a:r>
            <a:rPr lang="pl-PL" dirty="0" smtClean="0">
              <a:latin typeface="Arial" panose="020B0604020202020204" pitchFamily="34" charset="0"/>
              <a:cs typeface="Arial" panose="020B0604020202020204" pitchFamily="34" charset="0"/>
            </a:rPr>
            <a:t>Mobile</a:t>
          </a:r>
          <a:endParaRPr lang="pl-P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3CCDB7-C097-4235-BEF2-827F6A9B97C9}" type="parTrans" cxnId="{B53FC06C-3F6F-420F-8443-8E2553D88974}">
      <dgm:prSet/>
      <dgm:spPr/>
      <dgm:t>
        <a:bodyPr/>
        <a:lstStyle/>
        <a:p>
          <a:endParaRPr lang="pl-PL"/>
        </a:p>
      </dgm:t>
    </dgm:pt>
    <dgm:pt modelId="{F0CBF05A-FEF2-4B65-AD69-CB16738FAA51}" type="sibTrans" cxnId="{B53FC06C-3F6F-420F-8443-8E2553D88974}">
      <dgm:prSet/>
      <dgm:spPr/>
      <dgm:t>
        <a:bodyPr/>
        <a:lstStyle/>
        <a:p>
          <a:endParaRPr lang="pl-PL"/>
        </a:p>
      </dgm:t>
    </dgm:pt>
    <dgm:pt modelId="{49D127B9-D391-4685-B19E-FB964CA94630}">
      <dgm:prSet phldrT="[Tekst]"/>
      <dgm:spPr/>
      <dgm:t>
        <a:bodyPr/>
        <a:lstStyle/>
        <a:p>
          <a:endParaRPr lang="pl-PL" dirty="0"/>
        </a:p>
      </dgm:t>
    </dgm:pt>
    <dgm:pt modelId="{0CE473A3-56D7-481F-99FC-C379D42FB6CD}" type="parTrans" cxnId="{F9567C83-8C29-4A4D-AF79-C8ABF8DBA34F}">
      <dgm:prSet/>
      <dgm:spPr/>
      <dgm:t>
        <a:bodyPr/>
        <a:lstStyle/>
        <a:p>
          <a:endParaRPr lang="pl-PL"/>
        </a:p>
      </dgm:t>
    </dgm:pt>
    <dgm:pt modelId="{D94C32F2-6962-4E00-AA41-174541A2C5D4}" type="sibTrans" cxnId="{F9567C83-8C29-4A4D-AF79-C8ABF8DBA34F}">
      <dgm:prSet/>
      <dgm:spPr/>
      <dgm:t>
        <a:bodyPr/>
        <a:lstStyle/>
        <a:p>
          <a:endParaRPr lang="pl-PL"/>
        </a:p>
      </dgm:t>
    </dgm:pt>
    <dgm:pt modelId="{FE8C767A-72A4-43F0-9492-4A1297594E23}" type="pres">
      <dgm:prSet presAssocID="{AE495877-6E78-457D-997C-DA6DD7DD77C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DA4DE88-C9D5-4C07-A091-B6A05EC87388}" type="pres">
      <dgm:prSet presAssocID="{C1234D2E-DB21-4972-9BC5-83B7AFAEE2DA}" presName="composite" presStyleCnt="0"/>
      <dgm:spPr/>
    </dgm:pt>
    <dgm:pt modelId="{F25B97DE-5302-4044-9AD1-22E2E8F117E2}" type="pres">
      <dgm:prSet presAssocID="{C1234D2E-DB21-4972-9BC5-83B7AFAEE2DA}" presName="parTx" presStyleLbl="alignNode1" presStyleIdx="0" presStyleCnt="1" custLinFactNeighborX="-4368" custLinFactNeighborY="-93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61B2A96-E79E-4E15-AF09-CB972D0391CB}" type="pres">
      <dgm:prSet presAssocID="{C1234D2E-DB21-4972-9BC5-83B7AFAEE2DA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53FC06C-3F6F-420F-8443-8E2553D88974}" srcId="{AE495877-6E78-457D-997C-DA6DD7DD77CE}" destId="{C1234D2E-DB21-4972-9BC5-83B7AFAEE2DA}" srcOrd="0" destOrd="0" parTransId="{A03CCDB7-C097-4235-BEF2-827F6A9B97C9}" sibTransId="{F0CBF05A-FEF2-4B65-AD69-CB16738FAA51}"/>
    <dgm:cxn modelId="{C0D45CBD-6D1A-4A92-9F2D-286D24ABC03E}" type="presOf" srcId="{49D127B9-D391-4685-B19E-FB964CA94630}" destId="{061B2A96-E79E-4E15-AF09-CB972D0391CB}" srcOrd="0" destOrd="0" presId="urn:microsoft.com/office/officeart/2005/8/layout/hList1"/>
    <dgm:cxn modelId="{F9567C83-8C29-4A4D-AF79-C8ABF8DBA34F}" srcId="{C1234D2E-DB21-4972-9BC5-83B7AFAEE2DA}" destId="{49D127B9-D391-4685-B19E-FB964CA94630}" srcOrd="0" destOrd="0" parTransId="{0CE473A3-56D7-481F-99FC-C379D42FB6CD}" sibTransId="{D94C32F2-6962-4E00-AA41-174541A2C5D4}"/>
    <dgm:cxn modelId="{DAD632AE-77EF-4175-97DA-04E02383A7EA}" type="presOf" srcId="{AE495877-6E78-457D-997C-DA6DD7DD77CE}" destId="{FE8C767A-72A4-43F0-9492-4A1297594E23}" srcOrd="0" destOrd="0" presId="urn:microsoft.com/office/officeart/2005/8/layout/hList1"/>
    <dgm:cxn modelId="{FEDEE24C-C8C3-416E-A8D4-95F703B9BC10}" type="presOf" srcId="{C1234D2E-DB21-4972-9BC5-83B7AFAEE2DA}" destId="{F25B97DE-5302-4044-9AD1-22E2E8F117E2}" srcOrd="0" destOrd="0" presId="urn:microsoft.com/office/officeart/2005/8/layout/hList1"/>
    <dgm:cxn modelId="{B157D323-880A-437D-A093-188CBD1D4617}" type="presParOf" srcId="{FE8C767A-72A4-43F0-9492-4A1297594E23}" destId="{8DA4DE88-C9D5-4C07-A091-B6A05EC87388}" srcOrd="0" destOrd="0" presId="urn:microsoft.com/office/officeart/2005/8/layout/hList1"/>
    <dgm:cxn modelId="{35DF7F6A-4CC2-4549-A309-EC72BC6C626A}" type="presParOf" srcId="{8DA4DE88-C9D5-4C07-A091-B6A05EC87388}" destId="{F25B97DE-5302-4044-9AD1-22E2E8F117E2}" srcOrd="0" destOrd="0" presId="urn:microsoft.com/office/officeart/2005/8/layout/hList1"/>
    <dgm:cxn modelId="{83821251-7B3B-474B-9AAB-B95962A7F1D9}" type="presParOf" srcId="{8DA4DE88-C9D5-4C07-A091-B6A05EC87388}" destId="{061B2A96-E79E-4E15-AF09-CB972D0391C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E58A840-676E-4236-9B7A-0E64224EE19A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C92F2250-5986-4AFA-BFF7-4D66741F9032}">
      <dgm:prSet phldrT="[Tekst]"/>
      <dgm:spPr/>
      <dgm:t>
        <a:bodyPr/>
        <a:lstStyle/>
        <a:p>
          <a:r>
            <a:rPr lang="pl-PL" dirty="0" smtClean="0">
              <a:latin typeface="Arial" panose="020B0604020202020204" pitchFamily="34" charset="0"/>
              <a:cs typeface="Arial" panose="020B0604020202020204" pitchFamily="34" charset="0"/>
            </a:rPr>
            <a:t>Oddział</a:t>
          </a:r>
          <a:endParaRPr lang="pl-P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363B7E-4988-4AB5-B4AF-C0218177E5F6}" type="parTrans" cxnId="{E39A703D-51A9-4D4A-8CA5-06D4664101F6}">
      <dgm:prSet/>
      <dgm:spPr/>
      <dgm:t>
        <a:bodyPr/>
        <a:lstStyle/>
        <a:p>
          <a:endParaRPr lang="pl-PL"/>
        </a:p>
      </dgm:t>
    </dgm:pt>
    <dgm:pt modelId="{2738EE6A-6FC8-4108-82AA-E1B179FE49AC}" type="sibTrans" cxnId="{E39A703D-51A9-4D4A-8CA5-06D4664101F6}">
      <dgm:prSet/>
      <dgm:spPr/>
      <dgm:t>
        <a:bodyPr/>
        <a:lstStyle/>
        <a:p>
          <a:endParaRPr lang="pl-PL"/>
        </a:p>
      </dgm:t>
    </dgm:pt>
    <dgm:pt modelId="{11BE50B2-9A56-499E-9176-7A85FE5DE738}">
      <dgm:prSet phldrT="[Tekst]"/>
      <dgm:spPr/>
      <dgm:t>
        <a:bodyPr/>
        <a:lstStyle/>
        <a:p>
          <a:endParaRPr lang="pl-PL" dirty="0"/>
        </a:p>
      </dgm:t>
    </dgm:pt>
    <dgm:pt modelId="{B5122CBB-99E1-40C7-B25A-13585F7849D4}" type="parTrans" cxnId="{00ADDE8B-2000-4F1A-AB60-D0CC57FC546C}">
      <dgm:prSet/>
      <dgm:spPr/>
      <dgm:t>
        <a:bodyPr/>
        <a:lstStyle/>
        <a:p>
          <a:endParaRPr lang="pl-PL"/>
        </a:p>
      </dgm:t>
    </dgm:pt>
    <dgm:pt modelId="{9F052F28-4CC8-45BA-8698-F52AFF6E2A65}" type="sibTrans" cxnId="{00ADDE8B-2000-4F1A-AB60-D0CC57FC546C}">
      <dgm:prSet/>
      <dgm:spPr/>
      <dgm:t>
        <a:bodyPr/>
        <a:lstStyle/>
        <a:p>
          <a:endParaRPr lang="pl-PL"/>
        </a:p>
      </dgm:t>
    </dgm:pt>
    <dgm:pt modelId="{97C6AB54-63F7-42A8-8177-83AFE57BB8FB}" type="pres">
      <dgm:prSet presAssocID="{BE58A840-676E-4236-9B7A-0E64224EE19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F55C1E6-A9D0-4DBA-BC31-4FE1DD83A2B3}" type="pres">
      <dgm:prSet presAssocID="{C92F2250-5986-4AFA-BFF7-4D66741F9032}" presName="composite" presStyleCnt="0"/>
      <dgm:spPr/>
    </dgm:pt>
    <dgm:pt modelId="{3EBCA265-246F-4653-ACCE-5B2530C37C81}" type="pres">
      <dgm:prSet presAssocID="{C92F2250-5986-4AFA-BFF7-4D66741F903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DB59343-AF9A-4C43-B715-94FD2F21DC5A}" type="pres">
      <dgm:prSet presAssocID="{C92F2250-5986-4AFA-BFF7-4D66741F9032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31619CA-F5DA-48E9-B7E8-2216DEBA8C56}" type="presOf" srcId="{BE58A840-676E-4236-9B7A-0E64224EE19A}" destId="{97C6AB54-63F7-42A8-8177-83AFE57BB8FB}" srcOrd="0" destOrd="0" presId="urn:microsoft.com/office/officeart/2005/8/layout/hList1"/>
    <dgm:cxn modelId="{E39A703D-51A9-4D4A-8CA5-06D4664101F6}" srcId="{BE58A840-676E-4236-9B7A-0E64224EE19A}" destId="{C92F2250-5986-4AFA-BFF7-4D66741F9032}" srcOrd="0" destOrd="0" parTransId="{AA363B7E-4988-4AB5-B4AF-C0218177E5F6}" sibTransId="{2738EE6A-6FC8-4108-82AA-E1B179FE49AC}"/>
    <dgm:cxn modelId="{00ADDE8B-2000-4F1A-AB60-D0CC57FC546C}" srcId="{C92F2250-5986-4AFA-BFF7-4D66741F9032}" destId="{11BE50B2-9A56-499E-9176-7A85FE5DE738}" srcOrd="0" destOrd="0" parTransId="{B5122CBB-99E1-40C7-B25A-13585F7849D4}" sibTransId="{9F052F28-4CC8-45BA-8698-F52AFF6E2A65}"/>
    <dgm:cxn modelId="{D56A8CF9-465A-4037-9634-3AF3A5DDEC14}" type="presOf" srcId="{C92F2250-5986-4AFA-BFF7-4D66741F9032}" destId="{3EBCA265-246F-4653-ACCE-5B2530C37C81}" srcOrd="0" destOrd="0" presId="urn:microsoft.com/office/officeart/2005/8/layout/hList1"/>
    <dgm:cxn modelId="{BA942F08-A12B-493C-9BF0-258B8DE1D923}" type="presOf" srcId="{11BE50B2-9A56-499E-9176-7A85FE5DE738}" destId="{EDB59343-AF9A-4C43-B715-94FD2F21DC5A}" srcOrd="0" destOrd="0" presId="urn:microsoft.com/office/officeart/2005/8/layout/hList1"/>
    <dgm:cxn modelId="{FEBF9FEB-DCCC-40F2-9421-B7B098E764E7}" type="presParOf" srcId="{97C6AB54-63F7-42A8-8177-83AFE57BB8FB}" destId="{0F55C1E6-A9D0-4DBA-BC31-4FE1DD83A2B3}" srcOrd="0" destOrd="0" presId="urn:microsoft.com/office/officeart/2005/8/layout/hList1"/>
    <dgm:cxn modelId="{2A05744A-C57C-4B09-B484-AB872C4BAB2A}" type="presParOf" srcId="{0F55C1E6-A9D0-4DBA-BC31-4FE1DD83A2B3}" destId="{3EBCA265-246F-4653-ACCE-5B2530C37C81}" srcOrd="0" destOrd="0" presId="urn:microsoft.com/office/officeart/2005/8/layout/hList1"/>
    <dgm:cxn modelId="{0B81CAD5-39BD-46D7-B902-FCE09773FE6E}" type="presParOf" srcId="{0F55C1E6-A9D0-4DBA-BC31-4FE1DD83A2B3}" destId="{EDB59343-AF9A-4C43-B715-94FD2F21DC5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460AD73-FC62-4FB3-80C2-70BB7C199755}" type="doc">
      <dgm:prSet loTypeId="urn:microsoft.com/office/officeart/2005/8/layout/h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4D7F13D8-D2D3-4D99-8285-F5C6FD1B2800}">
      <dgm:prSet phldrT="[Tekst]"/>
      <dgm:spPr/>
      <dgm:t>
        <a:bodyPr/>
        <a:lstStyle/>
        <a:p>
          <a:r>
            <a:rPr lang="pl-PL" dirty="0" smtClean="0">
              <a:latin typeface="Arial" panose="020B0604020202020204" pitchFamily="34" charset="0"/>
              <a:cs typeface="Arial" panose="020B0604020202020204" pitchFamily="34" charset="0"/>
            </a:rPr>
            <a:t>Internet</a:t>
          </a:r>
          <a:endParaRPr lang="pl-P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27449D-B21D-4BFB-9756-4C5BFFC2E45F}" type="parTrans" cxnId="{678D836E-4B45-41A1-9271-5C5B549DF0EC}">
      <dgm:prSet/>
      <dgm:spPr/>
      <dgm:t>
        <a:bodyPr/>
        <a:lstStyle/>
        <a:p>
          <a:endParaRPr lang="pl-PL"/>
        </a:p>
      </dgm:t>
    </dgm:pt>
    <dgm:pt modelId="{5B13EABC-20E5-45B5-9609-F44C6973E76E}" type="sibTrans" cxnId="{678D836E-4B45-41A1-9271-5C5B549DF0EC}">
      <dgm:prSet/>
      <dgm:spPr/>
      <dgm:t>
        <a:bodyPr/>
        <a:lstStyle/>
        <a:p>
          <a:endParaRPr lang="pl-PL"/>
        </a:p>
      </dgm:t>
    </dgm:pt>
    <dgm:pt modelId="{5994B457-5DC1-4E26-B3C1-5EB6CD9E30C1}">
      <dgm:prSet phldrT="[Tekst]"/>
      <dgm:spPr/>
      <dgm:t>
        <a:bodyPr/>
        <a:lstStyle/>
        <a:p>
          <a:endParaRPr lang="pl-PL" dirty="0"/>
        </a:p>
      </dgm:t>
    </dgm:pt>
    <dgm:pt modelId="{486D59E1-0808-4E4F-AFFD-3841FAB4BFEF}" type="parTrans" cxnId="{97231D67-7D99-4C96-A11A-28D5A5935C04}">
      <dgm:prSet/>
      <dgm:spPr/>
      <dgm:t>
        <a:bodyPr/>
        <a:lstStyle/>
        <a:p>
          <a:endParaRPr lang="pl-PL"/>
        </a:p>
      </dgm:t>
    </dgm:pt>
    <dgm:pt modelId="{0E2E96BC-0DE0-4861-8EAA-074D42B66388}" type="sibTrans" cxnId="{97231D67-7D99-4C96-A11A-28D5A5935C04}">
      <dgm:prSet/>
      <dgm:spPr/>
      <dgm:t>
        <a:bodyPr/>
        <a:lstStyle/>
        <a:p>
          <a:endParaRPr lang="pl-PL"/>
        </a:p>
      </dgm:t>
    </dgm:pt>
    <dgm:pt modelId="{F78BBFFB-6853-4178-ADC2-2D2BF56538E2}" type="pres">
      <dgm:prSet presAssocID="{7460AD73-FC62-4FB3-80C2-70BB7C1997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268ED62-FE18-41C0-98ED-C39CC999AFA3}" type="pres">
      <dgm:prSet presAssocID="{4D7F13D8-D2D3-4D99-8285-F5C6FD1B2800}" presName="composite" presStyleCnt="0"/>
      <dgm:spPr/>
    </dgm:pt>
    <dgm:pt modelId="{E35F5D62-538D-4DE1-A210-09BF5B5C07C9}" type="pres">
      <dgm:prSet presAssocID="{4D7F13D8-D2D3-4D99-8285-F5C6FD1B2800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1A1E172-DBFC-4DD0-A5D7-7D440C054FD6}" type="pres">
      <dgm:prSet presAssocID="{4D7F13D8-D2D3-4D99-8285-F5C6FD1B2800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480CDDE-521C-44CF-960F-968EBF759649}" type="presOf" srcId="{7460AD73-FC62-4FB3-80C2-70BB7C199755}" destId="{F78BBFFB-6853-4178-ADC2-2D2BF56538E2}" srcOrd="0" destOrd="0" presId="urn:microsoft.com/office/officeart/2005/8/layout/hList1"/>
    <dgm:cxn modelId="{72C5365B-4C10-4F37-8275-3F9F8E254799}" type="presOf" srcId="{5994B457-5DC1-4E26-B3C1-5EB6CD9E30C1}" destId="{F1A1E172-DBFC-4DD0-A5D7-7D440C054FD6}" srcOrd="0" destOrd="0" presId="urn:microsoft.com/office/officeart/2005/8/layout/hList1"/>
    <dgm:cxn modelId="{678D836E-4B45-41A1-9271-5C5B549DF0EC}" srcId="{7460AD73-FC62-4FB3-80C2-70BB7C199755}" destId="{4D7F13D8-D2D3-4D99-8285-F5C6FD1B2800}" srcOrd="0" destOrd="0" parTransId="{4627449D-B21D-4BFB-9756-4C5BFFC2E45F}" sibTransId="{5B13EABC-20E5-45B5-9609-F44C6973E76E}"/>
    <dgm:cxn modelId="{97231D67-7D99-4C96-A11A-28D5A5935C04}" srcId="{4D7F13D8-D2D3-4D99-8285-F5C6FD1B2800}" destId="{5994B457-5DC1-4E26-B3C1-5EB6CD9E30C1}" srcOrd="0" destOrd="0" parTransId="{486D59E1-0808-4E4F-AFFD-3841FAB4BFEF}" sibTransId="{0E2E96BC-0DE0-4861-8EAA-074D42B66388}"/>
    <dgm:cxn modelId="{A85AC1D8-3FCF-4808-9AD2-A76F45D3B7D1}" type="presOf" srcId="{4D7F13D8-D2D3-4D99-8285-F5C6FD1B2800}" destId="{E35F5D62-538D-4DE1-A210-09BF5B5C07C9}" srcOrd="0" destOrd="0" presId="urn:microsoft.com/office/officeart/2005/8/layout/hList1"/>
    <dgm:cxn modelId="{253DD755-0E14-4FE6-B0D7-2E81073DB330}" type="presParOf" srcId="{F78BBFFB-6853-4178-ADC2-2D2BF56538E2}" destId="{8268ED62-FE18-41C0-98ED-C39CC999AFA3}" srcOrd="0" destOrd="0" presId="urn:microsoft.com/office/officeart/2005/8/layout/hList1"/>
    <dgm:cxn modelId="{641D7099-A890-41C5-AAB2-290886890AFD}" type="presParOf" srcId="{8268ED62-FE18-41C0-98ED-C39CC999AFA3}" destId="{E35F5D62-538D-4DE1-A210-09BF5B5C07C9}" srcOrd="0" destOrd="0" presId="urn:microsoft.com/office/officeart/2005/8/layout/hList1"/>
    <dgm:cxn modelId="{539E7989-0D63-475F-8A78-E86FFE1F4E3A}" type="presParOf" srcId="{8268ED62-FE18-41C0-98ED-C39CC999AFA3}" destId="{F1A1E172-DBFC-4DD0-A5D7-7D440C054FD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04FEE60-1792-49E7-8344-A812475FA2D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7D9626D-D7EC-4A06-B3E1-0E215DCCCDB4}">
      <dgm:prSet phldrT="[Tekst]"/>
      <dgm:spPr>
        <a:solidFill>
          <a:srgbClr val="20BBA5"/>
        </a:solidFill>
        <a:ln>
          <a:solidFill>
            <a:srgbClr val="20BBA5"/>
          </a:solidFill>
        </a:ln>
      </dgm:spPr>
      <dgm:t>
        <a:bodyPr/>
        <a:lstStyle/>
        <a:p>
          <a:r>
            <a:rPr lang="pl-PL" dirty="0" smtClean="0">
              <a:latin typeface="Arial" panose="020B0604020202020204" pitchFamily="34" charset="0"/>
              <a:cs typeface="Arial" panose="020B0604020202020204" pitchFamily="34" charset="0"/>
            </a:rPr>
            <a:t>Hurt</a:t>
          </a:r>
          <a:endParaRPr lang="pl-P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988C30-0A10-404A-AC4C-FB726502614F}" type="parTrans" cxnId="{66DEB9CE-65FF-49DB-8A9D-25D7AAC24386}">
      <dgm:prSet/>
      <dgm:spPr/>
      <dgm:t>
        <a:bodyPr/>
        <a:lstStyle/>
        <a:p>
          <a:endParaRPr lang="pl-PL"/>
        </a:p>
      </dgm:t>
    </dgm:pt>
    <dgm:pt modelId="{7AE312BB-796B-4C9A-896D-2A202019894B}" type="sibTrans" cxnId="{66DEB9CE-65FF-49DB-8A9D-25D7AAC24386}">
      <dgm:prSet/>
      <dgm:spPr/>
      <dgm:t>
        <a:bodyPr/>
        <a:lstStyle/>
        <a:p>
          <a:endParaRPr lang="pl-PL"/>
        </a:p>
      </dgm:t>
    </dgm:pt>
    <dgm:pt modelId="{7F8D9E08-38BB-44C0-8320-D91FF759398D}">
      <dgm:prSet phldrT="[Tekst]"/>
      <dgm:spPr>
        <a:solidFill>
          <a:srgbClr val="C3E3D9"/>
        </a:solidFill>
        <a:ln>
          <a:solidFill>
            <a:srgbClr val="C3E3D9">
              <a:alpha val="90000"/>
            </a:srgbClr>
          </a:solidFill>
        </a:ln>
      </dgm:spPr>
      <dgm:t>
        <a:bodyPr/>
        <a:lstStyle/>
        <a:p>
          <a:endParaRPr lang="pl-PL" dirty="0"/>
        </a:p>
      </dgm:t>
    </dgm:pt>
    <dgm:pt modelId="{586E2943-B13A-44ED-8E4E-A29FEE341A51}" type="parTrans" cxnId="{10A5CFC3-644A-430B-98AF-60BDFB27DFA2}">
      <dgm:prSet/>
      <dgm:spPr/>
      <dgm:t>
        <a:bodyPr/>
        <a:lstStyle/>
        <a:p>
          <a:endParaRPr lang="pl-PL"/>
        </a:p>
      </dgm:t>
    </dgm:pt>
    <dgm:pt modelId="{97033832-B899-473A-800B-2D136CD59E1A}" type="sibTrans" cxnId="{10A5CFC3-644A-430B-98AF-60BDFB27DFA2}">
      <dgm:prSet/>
      <dgm:spPr/>
      <dgm:t>
        <a:bodyPr/>
        <a:lstStyle/>
        <a:p>
          <a:endParaRPr lang="pl-PL"/>
        </a:p>
      </dgm:t>
    </dgm:pt>
    <dgm:pt modelId="{B1ACBD0F-E259-4C2E-8681-500A4D598020}" type="pres">
      <dgm:prSet presAssocID="{504FEE60-1792-49E7-8344-A812475FA2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A4D98A4-3FFD-482C-92D7-A3B9FCEA6831}" type="pres">
      <dgm:prSet presAssocID="{57D9626D-D7EC-4A06-B3E1-0E215DCCCDB4}" presName="composite" presStyleCnt="0"/>
      <dgm:spPr/>
    </dgm:pt>
    <dgm:pt modelId="{FCF59F47-F6F3-4A1E-A908-34B7A183F312}" type="pres">
      <dgm:prSet presAssocID="{57D9626D-D7EC-4A06-B3E1-0E215DCCCDB4}" presName="parTx" presStyleLbl="alignNode1" presStyleIdx="0" presStyleCnt="1" custLinFactNeighborX="-6265" custLinFactNeighborY="-12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3DFB00A-B95C-43D4-A074-D23494509E27}" type="pres">
      <dgm:prSet presAssocID="{57D9626D-D7EC-4A06-B3E1-0E215DCCCDB4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6DEB9CE-65FF-49DB-8A9D-25D7AAC24386}" srcId="{504FEE60-1792-49E7-8344-A812475FA2D5}" destId="{57D9626D-D7EC-4A06-B3E1-0E215DCCCDB4}" srcOrd="0" destOrd="0" parTransId="{E2988C30-0A10-404A-AC4C-FB726502614F}" sibTransId="{7AE312BB-796B-4C9A-896D-2A202019894B}"/>
    <dgm:cxn modelId="{10A5CFC3-644A-430B-98AF-60BDFB27DFA2}" srcId="{57D9626D-D7EC-4A06-B3E1-0E215DCCCDB4}" destId="{7F8D9E08-38BB-44C0-8320-D91FF759398D}" srcOrd="0" destOrd="0" parTransId="{586E2943-B13A-44ED-8E4E-A29FEE341A51}" sibTransId="{97033832-B899-473A-800B-2D136CD59E1A}"/>
    <dgm:cxn modelId="{EF14A82F-61CF-4362-BC0C-605063378D36}" type="presOf" srcId="{504FEE60-1792-49E7-8344-A812475FA2D5}" destId="{B1ACBD0F-E259-4C2E-8681-500A4D598020}" srcOrd="0" destOrd="0" presId="urn:microsoft.com/office/officeart/2005/8/layout/hList1"/>
    <dgm:cxn modelId="{FB071C21-B6BA-4A06-B520-E22E86B965B8}" type="presOf" srcId="{7F8D9E08-38BB-44C0-8320-D91FF759398D}" destId="{F3DFB00A-B95C-43D4-A074-D23494509E27}" srcOrd="0" destOrd="0" presId="urn:microsoft.com/office/officeart/2005/8/layout/hList1"/>
    <dgm:cxn modelId="{E5AE1025-40C5-49E3-B958-3B5FA16BA617}" type="presOf" srcId="{57D9626D-D7EC-4A06-B3E1-0E215DCCCDB4}" destId="{FCF59F47-F6F3-4A1E-A908-34B7A183F312}" srcOrd="0" destOrd="0" presId="urn:microsoft.com/office/officeart/2005/8/layout/hList1"/>
    <dgm:cxn modelId="{24AB721F-CD62-45BB-A9A7-05BC4F043246}" type="presParOf" srcId="{B1ACBD0F-E259-4C2E-8681-500A4D598020}" destId="{8A4D98A4-3FFD-482C-92D7-A3B9FCEA6831}" srcOrd="0" destOrd="0" presId="urn:microsoft.com/office/officeart/2005/8/layout/hList1"/>
    <dgm:cxn modelId="{0253AD01-E7EF-423F-A12F-E4606F914DFC}" type="presParOf" srcId="{8A4D98A4-3FFD-482C-92D7-A3B9FCEA6831}" destId="{FCF59F47-F6F3-4A1E-A908-34B7A183F312}" srcOrd="0" destOrd="0" presId="urn:microsoft.com/office/officeart/2005/8/layout/hList1"/>
    <dgm:cxn modelId="{4013F2F9-222B-46A8-8E15-E696AAC1B416}" type="presParOf" srcId="{8A4D98A4-3FFD-482C-92D7-A3B9FCEA6831}" destId="{F3DFB00A-B95C-43D4-A074-D23494509E2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E495877-6E78-457D-997C-DA6DD7DD77CE}" type="doc">
      <dgm:prSet loTypeId="urn:microsoft.com/office/officeart/2005/8/layout/h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pl-PL"/>
        </a:p>
      </dgm:t>
    </dgm:pt>
    <dgm:pt modelId="{C1234D2E-DB21-4972-9BC5-83B7AFAEE2DA}">
      <dgm:prSet phldrT="[Tekst]"/>
      <dgm:spPr/>
      <dgm:t>
        <a:bodyPr/>
        <a:lstStyle/>
        <a:p>
          <a:r>
            <a:rPr lang="pl-PL" dirty="0" smtClean="0">
              <a:latin typeface="Arial" panose="020B0604020202020204" pitchFamily="34" charset="0"/>
              <a:cs typeface="Arial" panose="020B0604020202020204" pitchFamily="34" charset="0"/>
            </a:rPr>
            <a:t>Mobile</a:t>
          </a:r>
          <a:endParaRPr lang="pl-P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3CCDB7-C097-4235-BEF2-827F6A9B97C9}" type="parTrans" cxnId="{B53FC06C-3F6F-420F-8443-8E2553D88974}">
      <dgm:prSet/>
      <dgm:spPr/>
      <dgm:t>
        <a:bodyPr/>
        <a:lstStyle/>
        <a:p>
          <a:endParaRPr lang="pl-PL"/>
        </a:p>
      </dgm:t>
    </dgm:pt>
    <dgm:pt modelId="{F0CBF05A-FEF2-4B65-AD69-CB16738FAA51}" type="sibTrans" cxnId="{B53FC06C-3F6F-420F-8443-8E2553D88974}">
      <dgm:prSet/>
      <dgm:spPr/>
      <dgm:t>
        <a:bodyPr/>
        <a:lstStyle/>
        <a:p>
          <a:endParaRPr lang="pl-PL"/>
        </a:p>
      </dgm:t>
    </dgm:pt>
    <dgm:pt modelId="{49D127B9-D391-4685-B19E-FB964CA94630}">
      <dgm:prSet phldrT="[Tekst]"/>
      <dgm:spPr/>
      <dgm:t>
        <a:bodyPr/>
        <a:lstStyle/>
        <a:p>
          <a:endParaRPr lang="pl-PL" dirty="0"/>
        </a:p>
      </dgm:t>
    </dgm:pt>
    <dgm:pt modelId="{0CE473A3-56D7-481F-99FC-C379D42FB6CD}" type="parTrans" cxnId="{F9567C83-8C29-4A4D-AF79-C8ABF8DBA34F}">
      <dgm:prSet/>
      <dgm:spPr/>
      <dgm:t>
        <a:bodyPr/>
        <a:lstStyle/>
        <a:p>
          <a:endParaRPr lang="pl-PL"/>
        </a:p>
      </dgm:t>
    </dgm:pt>
    <dgm:pt modelId="{D94C32F2-6962-4E00-AA41-174541A2C5D4}" type="sibTrans" cxnId="{F9567C83-8C29-4A4D-AF79-C8ABF8DBA34F}">
      <dgm:prSet/>
      <dgm:spPr/>
      <dgm:t>
        <a:bodyPr/>
        <a:lstStyle/>
        <a:p>
          <a:endParaRPr lang="pl-PL"/>
        </a:p>
      </dgm:t>
    </dgm:pt>
    <dgm:pt modelId="{FE8C767A-72A4-43F0-9492-4A1297594E23}" type="pres">
      <dgm:prSet presAssocID="{AE495877-6E78-457D-997C-DA6DD7DD77C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DA4DE88-C9D5-4C07-A091-B6A05EC87388}" type="pres">
      <dgm:prSet presAssocID="{C1234D2E-DB21-4972-9BC5-83B7AFAEE2DA}" presName="composite" presStyleCnt="0"/>
      <dgm:spPr/>
    </dgm:pt>
    <dgm:pt modelId="{F25B97DE-5302-4044-9AD1-22E2E8F117E2}" type="pres">
      <dgm:prSet presAssocID="{C1234D2E-DB21-4972-9BC5-83B7AFAEE2DA}" presName="parTx" presStyleLbl="alignNode1" presStyleIdx="0" presStyleCnt="1" custLinFactNeighborX="-4368" custLinFactNeighborY="-93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61B2A96-E79E-4E15-AF09-CB972D0391CB}" type="pres">
      <dgm:prSet presAssocID="{C1234D2E-DB21-4972-9BC5-83B7AFAEE2DA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53FC06C-3F6F-420F-8443-8E2553D88974}" srcId="{AE495877-6E78-457D-997C-DA6DD7DD77CE}" destId="{C1234D2E-DB21-4972-9BC5-83B7AFAEE2DA}" srcOrd="0" destOrd="0" parTransId="{A03CCDB7-C097-4235-BEF2-827F6A9B97C9}" sibTransId="{F0CBF05A-FEF2-4B65-AD69-CB16738FAA51}"/>
    <dgm:cxn modelId="{201A760C-DBF5-417A-9521-A8E6282AB89C}" type="presOf" srcId="{AE495877-6E78-457D-997C-DA6DD7DD77CE}" destId="{FE8C767A-72A4-43F0-9492-4A1297594E23}" srcOrd="0" destOrd="0" presId="urn:microsoft.com/office/officeart/2005/8/layout/hList1"/>
    <dgm:cxn modelId="{C9025B9B-7321-4487-9193-A341F26713E6}" type="presOf" srcId="{49D127B9-D391-4685-B19E-FB964CA94630}" destId="{061B2A96-E79E-4E15-AF09-CB972D0391CB}" srcOrd="0" destOrd="0" presId="urn:microsoft.com/office/officeart/2005/8/layout/hList1"/>
    <dgm:cxn modelId="{F9567C83-8C29-4A4D-AF79-C8ABF8DBA34F}" srcId="{C1234D2E-DB21-4972-9BC5-83B7AFAEE2DA}" destId="{49D127B9-D391-4685-B19E-FB964CA94630}" srcOrd="0" destOrd="0" parTransId="{0CE473A3-56D7-481F-99FC-C379D42FB6CD}" sibTransId="{D94C32F2-6962-4E00-AA41-174541A2C5D4}"/>
    <dgm:cxn modelId="{E543DAB9-460E-4486-9B4A-B0993862F99E}" type="presOf" srcId="{C1234D2E-DB21-4972-9BC5-83B7AFAEE2DA}" destId="{F25B97DE-5302-4044-9AD1-22E2E8F117E2}" srcOrd="0" destOrd="0" presId="urn:microsoft.com/office/officeart/2005/8/layout/hList1"/>
    <dgm:cxn modelId="{3BD1D98B-3E62-4926-B32C-80A8006D7B8D}" type="presParOf" srcId="{FE8C767A-72A4-43F0-9492-4A1297594E23}" destId="{8DA4DE88-C9D5-4C07-A091-B6A05EC87388}" srcOrd="0" destOrd="0" presId="urn:microsoft.com/office/officeart/2005/8/layout/hList1"/>
    <dgm:cxn modelId="{D18C5EA2-3C42-40A2-8E51-66AEBBEE4E18}" type="presParOf" srcId="{8DA4DE88-C9D5-4C07-A091-B6A05EC87388}" destId="{F25B97DE-5302-4044-9AD1-22E2E8F117E2}" srcOrd="0" destOrd="0" presId="urn:microsoft.com/office/officeart/2005/8/layout/hList1"/>
    <dgm:cxn modelId="{47C5C69A-AC09-4505-B306-91416776CBEF}" type="presParOf" srcId="{8DA4DE88-C9D5-4C07-A091-B6A05EC87388}" destId="{061B2A96-E79E-4E15-AF09-CB972D0391C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83689-CB77-42FB-A61C-91B12F804956}" type="datetimeFigureOut">
              <a:rPr lang="pl-PL" smtClean="0"/>
              <a:t>2015-11-24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5DC0B-4EDC-4C8B-A5F9-B25AA421A2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8671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6280-A8C9-4EA3-AD01-A526335A4D39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6794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6280-A8C9-4EA3-AD01-A526335A4D39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262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6280-A8C9-4EA3-AD01-A526335A4D39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9712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6280-A8C9-4EA3-AD01-A526335A4D39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372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6280-A8C9-4EA3-AD01-A526335A4D39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6874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93AA6-01D0-4217-BDA5-EE85EEC40314}" type="slidenum">
              <a:rPr lang="pl-PL" smtClean="0">
                <a:solidFill>
                  <a:prstClr val="black"/>
                </a:solidFill>
              </a:rPr>
              <a:pPr/>
              <a:t>23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48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E0B4-FF77-462A-A8D5-D8E10589D578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88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3EE8B-D0F7-4DFD-95A0-ABFBD92E0859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5272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2AC53-B895-4657-AE9A-53406901C734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7481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2AC53-B895-4657-AE9A-53406901C734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3450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2AC53-B895-4657-AE9A-53406901C734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4199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6280-A8C9-4EA3-AD01-A526335A4D39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8140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6280-A8C9-4EA3-AD01-A526335A4D39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29474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B779C-AA1C-4055-B452-271961880BAA}" type="slidenum">
              <a:rPr lang="pl-PL" smtClean="0">
                <a:solidFill>
                  <a:prstClr val="black"/>
                </a:solidFill>
              </a:rPr>
              <a:pPr/>
              <a:t>40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88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969D-1B67-4DB7-ADC6-673511E7E6CE}" type="slidenum">
              <a:rPr lang="pl-PL" smtClean="0">
                <a:solidFill>
                  <a:prstClr val="black"/>
                </a:solidFill>
              </a:rPr>
              <a:pPr/>
              <a:t>41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32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altLang="en-US" dirty="0">
              <a:solidFill>
                <a:srgbClr val="FFFFFF"/>
              </a:solidFill>
              <a:latin typeface="Calibri Light" panose="020F0302020204030204" pitchFamily="34" charset="0"/>
              <a:ea typeface="Gill Sans Light" charset="0"/>
              <a:cs typeface="Gill Sans Light" charset="0"/>
              <a:sym typeface="Gill Sans Light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969D-1B67-4DB7-ADC6-673511E7E6CE}" type="slidenum">
              <a:rPr lang="pl-PL" smtClean="0">
                <a:solidFill>
                  <a:prstClr val="black"/>
                </a:solidFill>
              </a:rPr>
              <a:pPr/>
              <a:t>42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185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969D-1B67-4DB7-ADC6-673511E7E6CE}" type="slidenum">
              <a:rPr lang="pl-PL" smtClean="0">
                <a:solidFill>
                  <a:prstClr val="black"/>
                </a:solidFill>
              </a:rPr>
              <a:pPr/>
              <a:t>43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62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6280-A8C9-4EA3-AD01-A526335A4D3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5392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l-PL" noProof="0" dirty="0" smtClean="0"/>
          </a:p>
        </p:txBody>
      </p:sp>
      <p:sp>
        <p:nvSpPr>
          <p:cNvPr id="2662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87EEDB-972C-4CDE-AF94-C12ECCD806AD}" type="slidenum">
              <a:rPr lang="pl-PL" altLang="pl-PL" smtClean="0"/>
              <a:pPr/>
              <a:t>6</a:t>
            </a:fld>
            <a:endParaRPr lang="pl-PL" altLang="pl-PL" dirty="0" smtClean="0"/>
          </a:p>
        </p:txBody>
      </p:sp>
    </p:spTree>
    <p:extLst>
      <p:ext uri="{BB962C8B-B14F-4D97-AF65-F5344CB8AC3E}">
        <p14:creationId xmlns:p14="http://schemas.microsoft.com/office/powerpoint/2010/main" val="3474372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81F9A-7A19-4776-8FF2-718D8C4FAB62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2517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14D64-BFD3-464E-8A52-07B4CA58294A}" type="slidenum">
              <a:rPr lang="pl-PL" smtClean="0">
                <a:solidFill>
                  <a:prstClr val="black"/>
                </a:solidFill>
              </a:rPr>
              <a:pPr/>
              <a:t>8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7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Backup Automatic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Restore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Spełnia wszystkie dobre praktyki zalecane przez Microsoft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Automatyzuje procesy wykonywania backupów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Współpracuje z systemami ERP – Optima,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Altum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XL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Dostępny na wszystkie urządzenia stacjonarne i mobilne z dostępem do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 godziny na dobę</a:t>
            </a:r>
          </a:p>
          <a:p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PRZEDSTAWIĆ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iBard24 </a:t>
            </a:r>
            <a:r>
              <a:rPr lang="pl-P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która jest na etapie stabilizacji</a:t>
            </a:r>
          </a:p>
          <a:p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Maja państwo szanse przedpremierowo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14D64-BFD3-464E-8A52-07B4CA58294A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5020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 - organizacje holdingowe – nie tylko</a:t>
            </a:r>
          </a:p>
          <a:p>
            <a:r>
              <a:rPr lang="pl-PL" baseline="0" dirty="0" smtClean="0"/>
              <a:t>- Firmy zagraniczne – mamy pod nie dedykowane </a:t>
            </a:r>
            <a:r>
              <a:rPr lang="pl-PL" baseline="0" dirty="0" err="1" smtClean="0"/>
              <a:t>rowiązania</a:t>
            </a:r>
            <a:r>
              <a:rPr lang="pl-PL" baseline="0" dirty="0" smtClean="0"/>
              <a:t> jak AVCO, end of </a:t>
            </a:r>
            <a:r>
              <a:rPr lang="pl-PL" baseline="0" dirty="0" err="1" smtClean="0"/>
              <a:t>Month</a:t>
            </a:r>
            <a:r>
              <a:rPr lang="pl-PL" baseline="0" dirty="0" smtClean="0"/>
              <a:t> – </a:t>
            </a:r>
            <a:r>
              <a:rPr lang="pl-PL" baseline="0" dirty="0" err="1" smtClean="0"/>
              <a:t>dostoswanie</a:t>
            </a:r>
            <a:r>
              <a:rPr lang="pl-PL" baseline="0" dirty="0" smtClean="0"/>
              <a:t> do wymogów rynku francuskiego, jak również niemieckiego dzięki integracji z systemem księgowym </a:t>
            </a:r>
            <a:r>
              <a:rPr lang="pl-PL" baseline="0" dirty="0" err="1" smtClean="0"/>
              <a:t>Datev</a:t>
            </a:r>
            <a:r>
              <a:rPr lang="pl-PL" baseline="0" dirty="0" smtClean="0"/>
              <a:t>. Powiedzieć o </a:t>
            </a:r>
            <a:r>
              <a:rPr lang="pl-PL" baseline="0" dirty="0" err="1" smtClean="0"/>
              <a:t>Brodr</a:t>
            </a:r>
            <a:r>
              <a:rPr lang="pl-PL" baseline="0" dirty="0" smtClean="0"/>
              <a:t>. Jorgensen.</a:t>
            </a:r>
          </a:p>
          <a:p>
            <a:endParaRPr lang="pl-PL" baseline="0" dirty="0" smtClean="0"/>
          </a:p>
          <a:p>
            <a:r>
              <a:rPr lang="pl-PL" baseline="0" dirty="0" smtClean="0"/>
              <a:t>Chciałbym wam uświadomić że Atum jest systemem innym niż wszystkie, </a:t>
            </a:r>
          </a:p>
          <a:p>
            <a:r>
              <a:rPr lang="pl-PL" baseline="0" dirty="0" smtClean="0"/>
              <a:t>Dlaczego? Wybierając system pod klienta sugerujecie się jego wymogami i porównujecie je z tym co posiada system</a:t>
            </a:r>
          </a:p>
          <a:p>
            <a:endParaRPr lang="pl-PL" baseline="0" dirty="0" smtClean="0"/>
          </a:p>
          <a:p>
            <a:r>
              <a:rPr lang="pl-PL" baseline="0" dirty="0" smtClean="0"/>
              <a:t>Macie klienta ze specyficznej branży ale zastanawiacie się czy Altum podoła? Nie jest to problem a wręcz przeciwnie, okazja do zarobienia na doróbkach. System jest tak elastyczny i otwarty że można go dowolnie modyfikować i rozbudowywać.</a:t>
            </a:r>
          </a:p>
          <a:p>
            <a:endParaRPr lang="pl-PL" baseline="0" dirty="0" smtClean="0"/>
          </a:p>
          <a:p>
            <a:r>
              <a:rPr lang="pl-PL" baseline="0" dirty="0" smtClean="0"/>
              <a:t>Jest klient dla którego partner zrobił cały moduł produkcyjny,</a:t>
            </a:r>
          </a:p>
          <a:p>
            <a:r>
              <a:rPr lang="pl-PL" baseline="0" dirty="0" smtClean="0"/>
              <a:t>Partner </a:t>
            </a:r>
            <a:r>
              <a:rPr lang="pl-PL" baseline="0" dirty="0" err="1" smtClean="0"/>
              <a:t>Advantec</a:t>
            </a:r>
            <a:r>
              <a:rPr lang="pl-PL" baseline="0" dirty="0" smtClean="0"/>
              <a:t> przebudował cały moduł księgowości dla klienta z Danii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C98C-016F-46B5-8A0C-4EB6E555CB79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7434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Jak jest prowizja na Altum?</a:t>
            </a:r>
          </a:p>
          <a:p>
            <a:r>
              <a:rPr lang="pl-PL" dirty="0" smtClean="0"/>
              <a:t>Mamy</a:t>
            </a:r>
            <a:r>
              <a:rPr lang="pl-PL" baseline="0" dirty="0" smtClean="0"/>
              <a:t> łącznie 11 referencji na Altum z tego w ostatnich 4 miesiącach </a:t>
            </a:r>
            <a:r>
              <a:rPr lang="pl-PL" baseline="0" dirty="0" err="1" smtClean="0"/>
              <a:t>pozykaliśmy</a:t>
            </a:r>
            <a:r>
              <a:rPr lang="pl-PL" baseline="0" dirty="0" smtClean="0"/>
              <a:t> 3 nowe.</a:t>
            </a:r>
          </a:p>
          <a:p>
            <a:endParaRPr lang="pl-PL" baseline="0" dirty="0" smtClean="0"/>
          </a:p>
          <a:p>
            <a:r>
              <a:rPr lang="pl-PL" baseline="0" dirty="0" smtClean="0"/>
              <a:t>Najwyższa prowizja z naszych systemów – 5000 zł za użytkownika</a:t>
            </a:r>
          </a:p>
          <a:p>
            <a:r>
              <a:rPr lang="pl-PL" baseline="0" dirty="0" smtClean="0"/>
              <a:t>Powiedzieć o cenniku</a:t>
            </a:r>
          </a:p>
          <a:p>
            <a:endParaRPr lang="pl-PL" baseline="0" dirty="0" smtClean="0"/>
          </a:p>
          <a:p>
            <a:r>
              <a:rPr lang="pl-PL" baseline="0" dirty="0" smtClean="0"/>
              <a:t>Rabat na </a:t>
            </a:r>
            <a:r>
              <a:rPr lang="pl-PL" baseline="0" dirty="0" err="1" smtClean="0"/>
              <a:t>upgrade</a:t>
            </a:r>
            <a:r>
              <a:rPr lang="pl-PL" baseline="0" dirty="0" smtClean="0"/>
              <a:t>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C98C-016F-46B5-8A0C-4EB6E555CB79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7427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28800" y="2132857"/>
            <a:ext cx="10363200" cy="1470025"/>
          </a:xfrm>
        </p:spPr>
        <p:txBody>
          <a:bodyPr>
            <a:noAutofit/>
          </a:bodyPr>
          <a:lstStyle>
            <a:lvl1pPr algn="l">
              <a:defRPr sz="4000" baseline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pl-PL" dirty="0"/>
          </a:p>
        </p:txBody>
      </p:sp>
      <p:sp>
        <p:nvSpPr>
          <p:cNvPr id="4" name="Symbol zastępczy tekstu 4"/>
          <p:cNvSpPr>
            <a:spLocks noGrp="1"/>
          </p:cNvSpPr>
          <p:nvPr>
            <p:ph type="body" sz="quarter" idx="10"/>
          </p:nvPr>
        </p:nvSpPr>
        <p:spPr>
          <a:xfrm>
            <a:off x="1821525" y="6309320"/>
            <a:ext cx="4320480" cy="433388"/>
          </a:xfrm>
        </p:spPr>
        <p:txBody>
          <a:bodyPr>
            <a:noAutofit/>
          </a:bodyPr>
          <a:lstStyle>
            <a:lvl1pPr marL="0" indent="0">
              <a:buNone/>
              <a:defRPr lang="pl-PL" sz="1200" kern="1200" baseline="0" dirty="0" smtClean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lication Feature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quarter" idx="15" hasCustomPrompt="1"/>
          </p:nvPr>
        </p:nvSpPr>
        <p:spPr>
          <a:xfrm>
            <a:off x="1557867" y="1580581"/>
            <a:ext cx="3547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6" hasCustomPrompt="1"/>
          </p:nvPr>
        </p:nvSpPr>
        <p:spPr>
          <a:xfrm>
            <a:off x="1557867" y="1933105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17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1557867" y="2757448"/>
            <a:ext cx="3547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9" name="Symbol zastępczy tekstu 11"/>
          <p:cNvSpPr>
            <a:spLocks noGrp="1"/>
          </p:cNvSpPr>
          <p:nvPr>
            <p:ph type="body" sz="quarter" idx="18" hasCustomPrompt="1"/>
          </p:nvPr>
        </p:nvSpPr>
        <p:spPr>
          <a:xfrm>
            <a:off x="1557867" y="3109971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marR="0" indent="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pl-PL" sz="1467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2" name="Symbol zastępczy tekstu 6"/>
          <p:cNvSpPr>
            <a:spLocks noGrp="1"/>
          </p:cNvSpPr>
          <p:nvPr>
            <p:ph type="body" sz="quarter" idx="19" hasCustomPrompt="1"/>
          </p:nvPr>
        </p:nvSpPr>
        <p:spPr>
          <a:xfrm>
            <a:off x="1557867" y="3865136"/>
            <a:ext cx="3547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23" name="Symbol zastępczy tekstu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57867" y="4227571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5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1557867" y="5008136"/>
            <a:ext cx="3547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26" name="Symbol zastępczy tekstu 11"/>
          <p:cNvSpPr>
            <a:spLocks noGrp="1"/>
          </p:cNvSpPr>
          <p:nvPr>
            <p:ph type="body" sz="quarter" idx="22" hasCustomPrompt="1"/>
          </p:nvPr>
        </p:nvSpPr>
        <p:spPr>
          <a:xfrm>
            <a:off x="1557867" y="5370571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pic>
        <p:nvPicPr>
          <p:cNvPr id="14" name="Obraz 13" descr="mackbook_whi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635" y="1600953"/>
            <a:ext cx="6659064" cy="3970867"/>
          </a:xfrm>
          <a:prstGeom prst="rect">
            <a:avLst/>
          </a:prstGeom>
        </p:spPr>
      </p:pic>
      <p:sp>
        <p:nvSpPr>
          <p:cNvPr id="4" name="Symbol zastępczy obrazu 3"/>
          <p:cNvSpPr>
            <a:spLocks noGrp="1"/>
          </p:cNvSpPr>
          <p:nvPr>
            <p:ph type="pic" sz="quarter" idx="23" hasCustomPrompt="1"/>
          </p:nvPr>
        </p:nvSpPr>
        <p:spPr>
          <a:xfrm>
            <a:off x="745067" y="1699525"/>
            <a:ext cx="372533" cy="406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</a:t>
            </a:r>
            <a:endParaRPr lang="pl-PL" dirty="0"/>
          </a:p>
        </p:txBody>
      </p:sp>
      <p:sp>
        <p:nvSpPr>
          <p:cNvPr id="30" name="Symbol zastępczy obrazu 3"/>
          <p:cNvSpPr>
            <a:spLocks noGrp="1"/>
          </p:cNvSpPr>
          <p:nvPr>
            <p:ph type="pic" sz="quarter" idx="24" hasCustomPrompt="1"/>
          </p:nvPr>
        </p:nvSpPr>
        <p:spPr>
          <a:xfrm>
            <a:off x="745067" y="2887888"/>
            <a:ext cx="372533" cy="406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</a:t>
            </a:r>
            <a:endParaRPr lang="pl-PL" dirty="0"/>
          </a:p>
        </p:txBody>
      </p:sp>
      <p:sp>
        <p:nvSpPr>
          <p:cNvPr id="31" name="Symbol zastępczy obrazu 3"/>
          <p:cNvSpPr>
            <a:spLocks noGrp="1"/>
          </p:cNvSpPr>
          <p:nvPr>
            <p:ph type="pic" sz="quarter" idx="25" hasCustomPrompt="1"/>
          </p:nvPr>
        </p:nvSpPr>
        <p:spPr>
          <a:xfrm>
            <a:off x="745067" y="3993992"/>
            <a:ext cx="372533" cy="406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III</a:t>
            </a:r>
            <a:endParaRPr lang="pl-PL" dirty="0"/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6" hasCustomPrompt="1"/>
          </p:nvPr>
        </p:nvSpPr>
        <p:spPr>
          <a:xfrm>
            <a:off x="753763" y="5136992"/>
            <a:ext cx="372533" cy="406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IV</a:t>
            </a:r>
            <a:endParaRPr lang="pl-PL" dirty="0"/>
          </a:p>
        </p:txBody>
      </p:sp>
      <p:pic>
        <p:nvPicPr>
          <p:cNvPr id="33" name="Obraz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4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 lang="pl-PL" smtClean="0"/>
              <a:pPr algn="ctr"/>
              <a:t>‹#›</a:t>
            </a:fld>
            <a:endParaRPr lang="pl-PL" dirty="0"/>
          </a:p>
        </p:txBody>
      </p:sp>
      <p:sp>
        <p:nvSpPr>
          <p:cNvPr id="29" name="Symbol zastępczy tekstu 17"/>
          <p:cNvSpPr>
            <a:spLocks noGrp="1"/>
          </p:cNvSpPr>
          <p:nvPr>
            <p:ph type="body" sz="quarter" idx="27" hasCustomPrompt="1"/>
          </p:nvPr>
        </p:nvSpPr>
        <p:spPr>
          <a:xfrm>
            <a:off x="609601" y="450262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57" name="Prostokąt 56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58" name="Prostokąt 57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59" name="Prostokąt 58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60" name="Prostokąt 59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28"/>
          </p:nvPr>
        </p:nvSpPr>
        <p:spPr>
          <a:xfrm>
            <a:off x="6144684" y="1869017"/>
            <a:ext cx="5027083" cy="31390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49319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 userDrawn="1"/>
        </p:nvSpPr>
        <p:spPr>
          <a:xfrm>
            <a:off x="0" y="0"/>
            <a:ext cx="4186917" cy="6858000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 dirty="0">
              <a:solidFill>
                <a:prstClr val="white"/>
              </a:solidFill>
            </a:endParaRPr>
          </a:p>
        </p:txBody>
      </p:sp>
      <p:sp>
        <p:nvSpPr>
          <p:cNvPr id="4" name="PoleTekstowe 3"/>
          <p:cNvSpPr txBox="1"/>
          <p:nvPr userDrawn="1"/>
        </p:nvSpPr>
        <p:spPr>
          <a:xfrm>
            <a:off x="794803" y="-1341252"/>
            <a:ext cx="1541156" cy="349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pl-PL" sz="22133" dirty="0" smtClean="0">
                <a:solidFill>
                  <a:prstClr val="white"/>
                </a:solidFill>
              </a:rPr>
              <a:t>„</a:t>
            </a:r>
          </a:p>
        </p:txBody>
      </p:sp>
      <p:sp>
        <p:nvSpPr>
          <p:cNvPr id="9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386532"/>
            <a:ext cx="2816661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Wstaw Autora</a:t>
            </a:r>
            <a:endParaRPr lang="pl-PL" dirty="0"/>
          </a:p>
        </p:txBody>
      </p:sp>
      <p:sp>
        <p:nvSpPr>
          <p:cNvPr id="11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2094553"/>
            <a:ext cx="2816661" cy="1933921"/>
          </a:xfrm>
        </p:spPr>
        <p:txBody>
          <a:bodyPr anchor="b">
            <a:noAutofit/>
          </a:bodyPr>
          <a:lstStyle>
            <a:lvl1pPr marL="0" indent="0" algn="ctr">
              <a:lnSpc>
                <a:spcPct val="120000"/>
              </a:lnSpc>
              <a:buNone/>
              <a:defRPr sz="2667" b="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Wstaw cytat</a:t>
            </a:r>
            <a:endParaRPr lang="pl-PL" dirty="0"/>
          </a:p>
        </p:txBody>
      </p:sp>
      <p:pic>
        <p:nvPicPr>
          <p:cNvPr id="15" name="Obraz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15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2094553"/>
            <a:ext cx="2816661" cy="1933921"/>
          </a:xfrm>
        </p:spPr>
        <p:txBody>
          <a:bodyPr anchor="b">
            <a:noAutofit/>
          </a:bodyPr>
          <a:lstStyle>
            <a:lvl1pPr marL="0" indent="0" algn="ctr">
              <a:lnSpc>
                <a:spcPct val="120000"/>
              </a:lnSpc>
              <a:buNone/>
              <a:defRPr sz="2667" b="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Wstaw cytat</a:t>
            </a:r>
            <a:endParaRPr lang="pl-PL" dirty="0"/>
          </a:p>
        </p:txBody>
      </p:sp>
      <p:sp>
        <p:nvSpPr>
          <p:cNvPr id="4" name="PoleTekstowe 3"/>
          <p:cNvSpPr txBox="1"/>
          <p:nvPr userDrawn="1"/>
        </p:nvSpPr>
        <p:spPr>
          <a:xfrm>
            <a:off x="794803" y="-1341252"/>
            <a:ext cx="1541156" cy="349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pl-PL" sz="22133" dirty="0" smtClean="0">
                <a:solidFill>
                  <a:prstClr val="white"/>
                </a:solidFill>
              </a:rPr>
              <a:t>„</a:t>
            </a:r>
          </a:p>
        </p:txBody>
      </p:sp>
      <p:sp>
        <p:nvSpPr>
          <p:cNvPr id="9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386532"/>
            <a:ext cx="2816661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Wstaw autora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24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 minim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quarter" idx="10" hasCustomPrompt="1"/>
          </p:nvPr>
        </p:nvSpPr>
        <p:spPr>
          <a:xfrm>
            <a:off x="524934" y="5918200"/>
            <a:ext cx="6373284" cy="696384"/>
          </a:xfrm>
          <a:solidFill>
            <a:schemeClr val="tx1">
              <a:alpha val="95000"/>
            </a:schemeClr>
          </a:solidFill>
        </p:spPr>
        <p:txBody>
          <a:bodyPr anchor="ctr"/>
          <a:lstStyle>
            <a:lvl1pPr marL="0" indent="0">
              <a:buNone/>
              <a:defRPr b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TYTUŁ SEKCJI PREZENTACJI</a:t>
            </a:r>
          </a:p>
        </p:txBody>
      </p:sp>
      <p:sp>
        <p:nvSpPr>
          <p:cNvPr id="8" name="Prostokąt 7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9" name="Prostokąt 8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" name="Prostokąt 11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4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 minimal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 userDrawn="1"/>
        </p:nvSpPr>
        <p:spPr>
          <a:xfrm>
            <a:off x="0" y="5682202"/>
            <a:ext cx="12192000" cy="1175797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 dirty="0">
              <a:solidFill>
                <a:prstClr val="white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quarter" idx="10" hasCustomPrompt="1"/>
          </p:nvPr>
        </p:nvSpPr>
        <p:spPr>
          <a:xfrm>
            <a:off x="524934" y="5918200"/>
            <a:ext cx="6373284" cy="696384"/>
          </a:xfrm>
          <a:noFill/>
        </p:spPr>
        <p:txBody>
          <a:bodyPr anchor="ctr"/>
          <a:lstStyle>
            <a:lvl1pPr marL="0" indent="0">
              <a:buNone/>
              <a:defRPr b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TYTUŁ SEKCJI PREZENTACJI</a:t>
            </a:r>
          </a:p>
        </p:txBody>
      </p:sp>
      <p:sp>
        <p:nvSpPr>
          <p:cNvPr id="8" name="Prostokąt 7"/>
          <p:cNvSpPr/>
          <p:nvPr userDrawn="1"/>
        </p:nvSpPr>
        <p:spPr>
          <a:xfrm flipV="1">
            <a:off x="0" y="5621242"/>
            <a:ext cx="12192000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93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609600" y="2133600"/>
            <a:ext cx="10981792" cy="1031288"/>
          </a:xfrm>
        </p:spPr>
        <p:txBody>
          <a:bodyPr lIns="0" rIns="0" anchor="b">
            <a:noAutofit/>
          </a:bodyPr>
          <a:lstStyle>
            <a:lvl1pPr marL="0" marR="0" indent="0" algn="l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33" b="1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br>
              <a:rPr lang="pl-PL" dirty="0" smtClean="0"/>
            </a:br>
            <a:r>
              <a:rPr lang="pl-PL" dirty="0" smtClean="0"/>
              <a:t>(np. Dziękuję!)</a:t>
            </a:r>
            <a:endParaRPr lang="pl-PL" dirty="0"/>
          </a:p>
        </p:txBody>
      </p:sp>
      <p:sp>
        <p:nvSpPr>
          <p:cNvPr id="7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609600" y="5081301"/>
            <a:ext cx="3826933" cy="1615833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224"/>
              </a:spcBef>
              <a:buNone/>
              <a:defRPr sz="1333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COMARCH</a:t>
            </a:r>
          </a:p>
          <a:p>
            <a:r>
              <a:rPr lang="pl-PL" dirty="0" smtClean="0"/>
              <a:t>al. Jana Pawła II 39 a </a:t>
            </a:r>
          </a:p>
          <a:p>
            <a:r>
              <a:rPr lang="pl-PL" dirty="0" smtClean="0"/>
              <a:t>31-864 Kraków </a:t>
            </a:r>
          </a:p>
          <a:p>
            <a:r>
              <a:rPr lang="pl-PL" dirty="0" smtClean="0"/>
              <a:t>Tel. +48 (12) 64 61 000 </a:t>
            </a:r>
          </a:p>
          <a:p>
            <a:r>
              <a:rPr lang="pl-PL" dirty="0" smtClean="0"/>
              <a:t>E-Mail: </a:t>
            </a:r>
            <a:r>
              <a:rPr lang="pl-PL" dirty="0" err="1" smtClean="0"/>
              <a:t>info@comarch.pl</a:t>
            </a:r>
            <a:r>
              <a:rPr lang="pl-PL" dirty="0" smtClean="0"/>
              <a:t> </a:t>
            </a:r>
          </a:p>
          <a:p>
            <a:r>
              <a:rPr lang="pl-PL" dirty="0" smtClean="0"/>
              <a:t>www.comarch.com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10" name="pole tekstowe 9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155332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609599" y="2133600"/>
            <a:ext cx="10981796" cy="1031288"/>
          </a:xfrm>
        </p:spPr>
        <p:txBody>
          <a:bodyPr lIns="0" rIns="0" anchor="b">
            <a:noAutofit/>
          </a:bodyPr>
          <a:lstStyle>
            <a:lvl1pPr algn="l">
              <a:lnSpc>
                <a:spcPct val="80000"/>
              </a:lnSpc>
              <a:defRPr sz="3733" b="1">
                <a:solidFill>
                  <a:schemeClr val="tx1"/>
                </a:solidFill>
              </a:defRPr>
            </a:lvl1pPr>
          </a:lstStyle>
          <a:p>
            <a:r>
              <a:rPr lang="pl-PL" dirty="0" smtClean="0"/>
              <a:t>WSTAW TYTUŁ SLAJDU</a:t>
            </a:r>
            <a:br>
              <a:rPr lang="pl-PL" dirty="0" smtClean="0"/>
            </a:br>
            <a:r>
              <a:rPr lang="pl-PL" dirty="0" smtClean="0"/>
              <a:t>(np. Dziękuję!)</a:t>
            </a:r>
            <a:endParaRPr lang="pl-PL" dirty="0"/>
          </a:p>
        </p:txBody>
      </p:sp>
      <p:sp>
        <p:nvSpPr>
          <p:cNvPr id="8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609600" y="5081301"/>
            <a:ext cx="3826933" cy="1615833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224"/>
              </a:spcBef>
              <a:buNone/>
              <a:defRPr sz="1333" b="0" baseline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COMARCH</a:t>
            </a:r>
          </a:p>
          <a:p>
            <a:r>
              <a:rPr lang="pl-PL" dirty="0" smtClean="0"/>
              <a:t>al. Jana Pawła II 39 a </a:t>
            </a:r>
          </a:p>
          <a:p>
            <a:r>
              <a:rPr lang="pl-PL" dirty="0" smtClean="0"/>
              <a:t>31-864 Kraków </a:t>
            </a:r>
          </a:p>
          <a:p>
            <a:r>
              <a:rPr lang="pl-PL" dirty="0" smtClean="0"/>
              <a:t>Tel. +48 (12) 64 61 000 </a:t>
            </a:r>
          </a:p>
          <a:p>
            <a:r>
              <a:rPr lang="pl-PL" dirty="0" smtClean="0"/>
              <a:t>E-Mail: </a:t>
            </a:r>
            <a:r>
              <a:rPr lang="pl-PL" dirty="0" err="1" smtClean="0"/>
              <a:t>info@comarch.pl</a:t>
            </a:r>
            <a:r>
              <a:rPr lang="pl-PL" dirty="0" smtClean="0"/>
              <a:t> </a:t>
            </a:r>
          </a:p>
          <a:p>
            <a:r>
              <a:rPr lang="pl-PL" dirty="0" smtClean="0"/>
              <a:t>www.comarch.com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6" name="Prostokąt 5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7" name="Prostokąt 6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" name="Prostokąt 11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4" name="pole tekstowe 13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2405474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 userDrawn="1"/>
        </p:nvSpPr>
        <p:spPr>
          <a:xfrm>
            <a:off x="0" y="0"/>
            <a:ext cx="2870200" cy="6858000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609600" y="3465468"/>
            <a:ext cx="2116667" cy="1301267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933" b="0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al. Jana Pawła II 39 a </a:t>
            </a:r>
          </a:p>
          <a:p>
            <a:r>
              <a:rPr lang="pl-PL" dirty="0" smtClean="0"/>
              <a:t>31-864 Kraków </a:t>
            </a:r>
          </a:p>
          <a:p>
            <a:r>
              <a:rPr lang="pl-PL" dirty="0" smtClean="0"/>
              <a:t>Tel. +48 (12) 64 61 000 </a:t>
            </a:r>
          </a:p>
          <a:p>
            <a:r>
              <a:rPr lang="pl-PL" dirty="0" smtClean="0"/>
              <a:t>E-Mail: info@comarch.pl </a:t>
            </a:r>
          </a:p>
          <a:p>
            <a:r>
              <a:rPr lang="pl-PL" dirty="0" smtClean="0"/>
              <a:t>www.comarch.com 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08569"/>
            <a:ext cx="1066800" cy="16338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2" name="pole tekstowe 11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1529155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 userDrawn="1"/>
        </p:nvSpPr>
        <p:spPr>
          <a:xfrm>
            <a:off x="0" y="0"/>
            <a:ext cx="2870200" cy="6858000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08569"/>
            <a:ext cx="1066800" cy="163383"/>
          </a:xfrm>
          <a:prstGeom prst="rect">
            <a:avLst/>
          </a:prstGeom>
        </p:spPr>
      </p:pic>
      <p:sp>
        <p:nvSpPr>
          <p:cNvPr id="6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609600" y="3465468"/>
            <a:ext cx="2116667" cy="1301267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933" b="0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al. Jana Pawła II 39 a </a:t>
            </a:r>
          </a:p>
          <a:p>
            <a:r>
              <a:rPr lang="pl-PL" dirty="0" smtClean="0"/>
              <a:t>31-864 Kraków </a:t>
            </a:r>
          </a:p>
          <a:p>
            <a:r>
              <a:rPr lang="pl-PL" dirty="0" smtClean="0"/>
              <a:t>Tel. +48 (12) 64 61 000 </a:t>
            </a:r>
          </a:p>
          <a:p>
            <a:r>
              <a:rPr lang="pl-PL" dirty="0" smtClean="0"/>
              <a:t>E-Mail: info@comarch.pl </a:t>
            </a:r>
          </a:p>
          <a:p>
            <a:r>
              <a:rPr lang="pl-PL" dirty="0" smtClean="0"/>
              <a:t>www.comarch.com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0" name="pole tekstowe 9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2776051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_you_soci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Tytuł 1"/>
          <p:cNvSpPr>
            <a:spLocks noGrp="1"/>
          </p:cNvSpPr>
          <p:nvPr>
            <p:ph type="ctrTitle" hasCustomPrompt="1"/>
          </p:nvPr>
        </p:nvSpPr>
        <p:spPr>
          <a:xfrm>
            <a:off x="2755900" y="1780729"/>
            <a:ext cx="6680200" cy="1031288"/>
          </a:xfrm>
        </p:spPr>
        <p:txBody>
          <a:bodyPr anchor="b">
            <a:noAutofit/>
          </a:bodyPr>
          <a:lstStyle>
            <a:lvl1pPr marL="0" marR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33" b="1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br>
              <a:rPr lang="pl-PL" dirty="0" smtClean="0"/>
            </a:br>
            <a:r>
              <a:rPr lang="pl-PL" dirty="0" smtClean="0"/>
              <a:t>(np. Dziękuję!)</a:t>
            </a:r>
            <a:endParaRPr lang="pl-PL" dirty="0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sz="quarter" idx="10" hasCustomPrompt="1"/>
          </p:nvPr>
        </p:nvSpPr>
        <p:spPr>
          <a:xfrm>
            <a:off x="2755900" y="2811547"/>
            <a:ext cx="6680200" cy="678888"/>
          </a:xfrm>
        </p:spPr>
        <p:txBody>
          <a:bodyPr vert="horz" lIns="91440" tIns="45720" rIns="91440" bIns="45720" rtlCol="0" anchor="t">
            <a:noAutofit/>
          </a:bodyPr>
          <a:lstStyle>
            <a:lvl1pPr marL="0" marR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Wstaw podtytuł (np. Pytania?)</a:t>
            </a:r>
          </a:p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23" name="Prostokąt 22"/>
          <p:cNvSpPr/>
          <p:nvPr userDrawn="1"/>
        </p:nvSpPr>
        <p:spPr>
          <a:xfrm>
            <a:off x="0" y="5191693"/>
            <a:ext cx="12192000" cy="166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4" name="Symbol zastępczy tekstu 12"/>
          <p:cNvSpPr>
            <a:spLocks noGrp="1"/>
          </p:cNvSpPr>
          <p:nvPr>
            <p:ph type="body" sz="quarter" idx="11" hasCustomPrompt="1"/>
          </p:nvPr>
        </p:nvSpPr>
        <p:spPr>
          <a:xfrm>
            <a:off x="1020174" y="5829827"/>
            <a:ext cx="2190583" cy="338851"/>
          </a:xfrm>
        </p:spPr>
        <p:txBody>
          <a:bodyPr vert="horz" lIns="91440" tIns="45720" rIns="91440" bIns="45720" rtlCol="0" anchor="ctr">
            <a:noAutofit/>
          </a:bodyPr>
          <a:lstStyle>
            <a:lvl1pPr marL="0" marR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200" b="0" i="0" smtClean="0">
                <a:solidFill>
                  <a:schemeClr val="tx2"/>
                </a:solidFill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 smtClean="0"/>
              <a:t>facebook.com</a:t>
            </a:r>
            <a:r>
              <a:rPr lang="pl-PL" dirty="0" smtClean="0"/>
              <a:t>/</a:t>
            </a:r>
            <a:r>
              <a:rPr lang="pl-PL" dirty="0" err="1" smtClean="0"/>
              <a:t>comarcherp</a:t>
            </a:r>
            <a:endParaRPr lang="pl-PL" dirty="0"/>
          </a:p>
        </p:txBody>
      </p:sp>
      <p:pic>
        <p:nvPicPr>
          <p:cNvPr id="25" name="Picture 6" descr="C:\Users\Dominik\Downloads\Social_Icons\facebook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83944" y="5773304"/>
            <a:ext cx="436229" cy="436229"/>
          </a:xfrm>
          <a:prstGeom prst="rect">
            <a:avLst/>
          </a:prstGeom>
          <a:noFill/>
        </p:spPr>
      </p:pic>
      <p:sp>
        <p:nvSpPr>
          <p:cNvPr id="26" name="Symbol zastępczy tekstu 12"/>
          <p:cNvSpPr>
            <a:spLocks noGrp="1"/>
          </p:cNvSpPr>
          <p:nvPr>
            <p:ph type="body" sz="quarter" idx="12" hasCustomPrompt="1"/>
          </p:nvPr>
        </p:nvSpPr>
        <p:spPr>
          <a:xfrm>
            <a:off x="4930865" y="5829827"/>
            <a:ext cx="2190583" cy="338851"/>
          </a:xfrm>
        </p:spPr>
        <p:txBody>
          <a:bodyPr vert="horz" lIns="91440" tIns="45720" rIns="91440" bIns="45720" rtlCol="0" anchor="ctr">
            <a:noAutofit/>
          </a:bodyPr>
          <a:lstStyle>
            <a:lvl1pPr marL="0" marR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200" b="0" i="0" smtClean="0">
                <a:solidFill>
                  <a:schemeClr val="tx2"/>
                </a:solidFill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 smtClean="0"/>
              <a:t>twitter.com</a:t>
            </a:r>
            <a:r>
              <a:rPr lang="pl-PL" dirty="0" smtClean="0"/>
              <a:t>/</a:t>
            </a:r>
            <a:r>
              <a:rPr lang="pl-PL" dirty="0" err="1" smtClean="0"/>
              <a:t>comarcherp</a:t>
            </a:r>
            <a:endParaRPr lang="pl-PL" dirty="0"/>
          </a:p>
        </p:txBody>
      </p:sp>
      <p:pic>
        <p:nvPicPr>
          <p:cNvPr id="28" name="Picture 4" descr="C:\Users\Dominik\Downloads\Social_Icons\twitter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494635" y="5773304"/>
            <a:ext cx="436229" cy="436229"/>
          </a:xfrm>
          <a:prstGeom prst="rect">
            <a:avLst/>
          </a:prstGeom>
          <a:noFill/>
        </p:spPr>
      </p:pic>
      <p:sp>
        <p:nvSpPr>
          <p:cNvPr id="29" name="Symbol zastępczy tekstu 12"/>
          <p:cNvSpPr>
            <a:spLocks noGrp="1"/>
          </p:cNvSpPr>
          <p:nvPr>
            <p:ph type="body" sz="quarter" idx="13" hasCustomPrompt="1"/>
          </p:nvPr>
        </p:nvSpPr>
        <p:spPr>
          <a:xfrm>
            <a:off x="9391818" y="5829827"/>
            <a:ext cx="2190583" cy="338851"/>
          </a:xfrm>
        </p:spPr>
        <p:txBody>
          <a:bodyPr vert="horz" lIns="91440" tIns="45720" rIns="91440" bIns="45720" rtlCol="0" anchor="ctr">
            <a:noAutofit/>
          </a:bodyPr>
          <a:lstStyle>
            <a:lvl1pPr marL="0" marR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200" b="0" i="0" smtClean="0">
                <a:solidFill>
                  <a:schemeClr val="tx2"/>
                </a:solidFill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 smtClean="0"/>
              <a:t>youtube.com</a:t>
            </a:r>
            <a:r>
              <a:rPr lang="pl-PL" dirty="0" smtClean="0"/>
              <a:t>/</a:t>
            </a:r>
            <a:r>
              <a:rPr lang="pl-PL" dirty="0" err="1" smtClean="0"/>
              <a:t>comarcherp</a:t>
            </a:r>
            <a:endParaRPr lang="pl-PL" dirty="0"/>
          </a:p>
        </p:txBody>
      </p:sp>
      <p:pic>
        <p:nvPicPr>
          <p:cNvPr id="33" name="Picture 5" descr="C:\Users\Dominik\Downloads\Social_Icons\youtube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955588" y="5773304"/>
            <a:ext cx="436229" cy="436229"/>
          </a:xfrm>
          <a:prstGeom prst="rect">
            <a:avLst/>
          </a:prstGeom>
          <a:noFill/>
        </p:spPr>
      </p:pic>
      <p:pic>
        <p:nvPicPr>
          <p:cNvPr id="14" name="Obraz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6" name="Prostokąt 15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7" name="Prostokąt 16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8" name="Prostokąt 17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9" name="Prostokąt 18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1" name="pole tekstowe 20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2376835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0" y="3380215"/>
            <a:ext cx="12192000" cy="3477784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 dirty="0">
              <a:solidFill>
                <a:prstClr val="white"/>
              </a:solidFill>
            </a:endParaRPr>
          </a:p>
        </p:txBody>
      </p:sp>
      <p:sp>
        <p:nvSpPr>
          <p:cNvPr id="8" name="Tytuł 1"/>
          <p:cNvSpPr>
            <a:spLocks noGrp="1"/>
          </p:cNvSpPr>
          <p:nvPr>
            <p:ph type="ctrTitle" hasCustomPrompt="1"/>
          </p:nvPr>
        </p:nvSpPr>
        <p:spPr>
          <a:xfrm>
            <a:off x="609599" y="3380215"/>
            <a:ext cx="10972799" cy="1369283"/>
          </a:xfrm>
        </p:spPr>
        <p:txBody>
          <a:bodyPr lIns="0" rIns="0" anchor="b">
            <a:noAutofit/>
          </a:bodyPr>
          <a:lstStyle>
            <a:lvl1pPr algn="l">
              <a:lnSpc>
                <a:spcPct val="80000"/>
              </a:lnSpc>
              <a:defRPr sz="3733" b="1" baseline="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TUTAJ WSTAW </a:t>
            </a:r>
            <a:br>
              <a:rPr lang="pl-PL" dirty="0" smtClean="0"/>
            </a:br>
            <a:r>
              <a:rPr lang="pl-PL" dirty="0" smtClean="0"/>
              <a:t>TYTUŁ PREZENTACJI</a:t>
            </a:r>
            <a:endParaRPr lang="pl-PL" dirty="0"/>
          </a:p>
        </p:txBody>
      </p:sp>
      <p:sp>
        <p:nvSpPr>
          <p:cNvPr id="9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609599" y="4749498"/>
            <a:ext cx="10972799" cy="732924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600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JEŚLI CHCESZ, TO TU WSTAW PODTYTUŁ PREZENTACJI</a:t>
            </a:r>
            <a:endParaRPr lang="pl-PL" dirty="0"/>
          </a:p>
        </p:txBody>
      </p:sp>
      <p:sp>
        <p:nvSpPr>
          <p:cNvPr id="10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1625600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lang="pl-PL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09585"/>
            <a:fld id="{22CBB02E-943C-4C46-9B21-33621668B686}" type="datetimeFigureOut">
              <a:rPr lang="pl-PL" smtClean="0">
                <a:solidFill>
                  <a:prstClr val="white"/>
                </a:solidFill>
              </a:rPr>
              <a:pPr defTabSz="609585"/>
              <a:t>2015-11-24</a:t>
            </a:fld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16" name="Symbol zastępczy tekstu 9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513200"/>
            <a:ext cx="5334000" cy="363176"/>
          </a:xfrm>
          <a:noFill/>
        </p:spPr>
        <p:txBody>
          <a:bodyPr wrap="square" lIns="0" rIns="0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baseline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defRPr lang="pl-PL" sz="1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defRPr lang="pl-PL" sz="1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defRPr lang="pl-PL" sz="1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defRPr lang="pl-PL" sz="16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twoje Imię i Nazwisko</a:t>
            </a:r>
            <a:endParaRPr lang="pl-PL" dirty="0"/>
          </a:p>
        </p:txBody>
      </p:sp>
      <p:sp>
        <p:nvSpPr>
          <p:cNvPr id="17" name="Symbol zastępczy tekstu 9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876376"/>
            <a:ext cx="5334000" cy="363176"/>
          </a:xfrm>
          <a:noFill/>
        </p:spPr>
        <p:txBody>
          <a:bodyPr wrap="square" lIns="0" rIns="0" rtlCol="0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0" kern="1200" baseline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defRPr lang="pl-PL" sz="1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defRPr lang="pl-PL" sz="1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defRPr lang="pl-PL" sz="1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defRPr lang="pl-PL" sz="16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twoje stanowisko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078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dna Ste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ymbol zastępczy tekstu 3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777068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baseline="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42" name="Symbol zastępczy tekstu 38"/>
          <p:cNvSpPr>
            <a:spLocks noGrp="1"/>
          </p:cNvSpPr>
          <p:nvPr>
            <p:ph type="body" sz="quarter" idx="10" hasCustomPrompt="1"/>
          </p:nvPr>
        </p:nvSpPr>
        <p:spPr>
          <a:xfrm>
            <a:off x="2108706" y="1625687"/>
            <a:ext cx="9482689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43" name="Symbol zastępczy tekstu 38"/>
          <p:cNvSpPr>
            <a:spLocks noGrp="1"/>
          </p:cNvSpPr>
          <p:nvPr>
            <p:ph type="body" sz="quarter" idx="11" hasCustomPrompt="1"/>
          </p:nvPr>
        </p:nvSpPr>
        <p:spPr>
          <a:xfrm>
            <a:off x="2106146" y="1902620"/>
            <a:ext cx="9485249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4" name="Symbol zastępczy tekstu 3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2767202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45" name="Symbol zastępczy tekstu 38"/>
          <p:cNvSpPr>
            <a:spLocks noGrp="1"/>
          </p:cNvSpPr>
          <p:nvPr>
            <p:ph type="body" sz="quarter" idx="14" hasCustomPrompt="1"/>
          </p:nvPr>
        </p:nvSpPr>
        <p:spPr>
          <a:xfrm>
            <a:off x="2106146" y="2573419"/>
            <a:ext cx="9485249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46" name="Symbol zastępczy tekstu 38"/>
          <p:cNvSpPr>
            <a:spLocks noGrp="1"/>
          </p:cNvSpPr>
          <p:nvPr>
            <p:ph type="body" sz="quarter" idx="15" hasCustomPrompt="1"/>
          </p:nvPr>
        </p:nvSpPr>
        <p:spPr>
          <a:xfrm>
            <a:off x="2106147" y="2863860"/>
            <a:ext cx="9485248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0" name="Symbol zastępczy tekstu 38"/>
          <p:cNvSpPr>
            <a:spLocks noGrp="1"/>
          </p:cNvSpPr>
          <p:nvPr>
            <p:ph type="body" sz="quarter" idx="16" hasCustomPrompt="1"/>
          </p:nvPr>
        </p:nvSpPr>
        <p:spPr>
          <a:xfrm>
            <a:off x="612161" y="3759946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51" name="Symbol zastępczy tekstu 38"/>
          <p:cNvSpPr>
            <a:spLocks noGrp="1"/>
          </p:cNvSpPr>
          <p:nvPr>
            <p:ph type="body" sz="quarter" idx="17" hasCustomPrompt="1"/>
          </p:nvPr>
        </p:nvSpPr>
        <p:spPr>
          <a:xfrm>
            <a:off x="2108707" y="3566163"/>
            <a:ext cx="9482688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52" name="Symbol zastępczy tekstu 38"/>
          <p:cNvSpPr>
            <a:spLocks noGrp="1"/>
          </p:cNvSpPr>
          <p:nvPr>
            <p:ph type="body" sz="quarter" idx="18" hasCustomPrompt="1"/>
          </p:nvPr>
        </p:nvSpPr>
        <p:spPr>
          <a:xfrm>
            <a:off x="2108706" y="3856604"/>
            <a:ext cx="9482689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3" name="Symbol zastępczy tekstu 38"/>
          <p:cNvSpPr>
            <a:spLocks noGrp="1"/>
          </p:cNvSpPr>
          <p:nvPr>
            <p:ph type="body" sz="quarter" idx="19" hasCustomPrompt="1"/>
          </p:nvPr>
        </p:nvSpPr>
        <p:spPr>
          <a:xfrm>
            <a:off x="612139" y="4756980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54" name="Symbol zastępczy tekstu 38"/>
          <p:cNvSpPr>
            <a:spLocks noGrp="1"/>
          </p:cNvSpPr>
          <p:nvPr>
            <p:ph type="body" sz="quarter" idx="20" hasCustomPrompt="1"/>
          </p:nvPr>
        </p:nvSpPr>
        <p:spPr>
          <a:xfrm>
            <a:off x="2108685" y="4563196"/>
            <a:ext cx="948271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55" name="Symbol zastępczy tekstu 38"/>
          <p:cNvSpPr>
            <a:spLocks noGrp="1"/>
          </p:cNvSpPr>
          <p:nvPr>
            <p:ph type="body" sz="quarter" idx="21" hasCustomPrompt="1"/>
          </p:nvPr>
        </p:nvSpPr>
        <p:spPr>
          <a:xfrm>
            <a:off x="2108685" y="4853637"/>
            <a:ext cx="9482711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6" name="Symbol zastępczy tekstu 38"/>
          <p:cNvSpPr>
            <a:spLocks noGrp="1"/>
          </p:cNvSpPr>
          <p:nvPr>
            <p:ph type="body" sz="quarter" idx="22" hasCustomPrompt="1"/>
          </p:nvPr>
        </p:nvSpPr>
        <p:spPr>
          <a:xfrm>
            <a:off x="612139" y="5730558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57" name="Symbol zastępczy tekstu 38"/>
          <p:cNvSpPr>
            <a:spLocks noGrp="1"/>
          </p:cNvSpPr>
          <p:nvPr>
            <p:ph type="body" sz="quarter" idx="23" hasCustomPrompt="1"/>
          </p:nvPr>
        </p:nvSpPr>
        <p:spPr>
          <a:xfrm>
            <a:off x="2108686" y="5536775"/>
            <a:ext cx="9482709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58" name="Symbol zastępczy tekstu 38"/>
          <p:cNvSpPr>
            <a:spLocks noGrp="1"/>
          </p:cNvSpPr>
          <p:nvPr>
            <p:ph type="body" sz="quarter" idx="24" hasCustomPrompt="1"/>
          </p:nvPr>
        </p:nvSpPr>
        <p:spPr>
          <a:xfrm>
            <a:off x="2108685" y="5827216"/>
            <a:ext cx="9482711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pic>
        <p:nvPicPr>
          <p:cNvPr id="31" name="Obraz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2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1201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AGENDA 1</a:t>
            </a:r>
            <a:endParaRPr lang="pl-PL" dirty="0"/>
          </a:p>
        </p:txBody>
      </p:sp>
      <p:sp>
        <p:nvSpPr>
          <p:cNvPr id="19" name="pole tekstowe 18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2268700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dna Step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ymbol zastępczy tekstu 38"/>
          <p:cNvSpPr>
            <a:spLocks noGrp="1"/>
          </p:cNvSpPr>
          <p:nvPr>
            <p:ph type="body" sz="quarter" idx="10" hasCustomPrompt="1"/>
          </p:nvPr>
        </p:nvSpPr>
        <p:spPr>
          <a:xfrm>
            <a:off x="971366" y="1574303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45" name="Symbol zastępczy tekstu 38"/>
          <p:cNvSpPr>
            <a:spLocks noGrp="1"/>
          </p:cNvSpPr>
          <p:nvPr>
            <p:ph type="body" sz="quarter" idx="14" hasCustomPrompt="1"/>
          </p:nvPr>
        </p:nvSpPr>
        <p:spPr>
          <a:xfrm>
            <a:off x="968807" y="2522035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51" name="Symbol zastępczy tekstu 38"/>
          <p:cNvSpPr>
            <a:spLocks noGrp="1"/>
          </p:cNvSpPr>
          <p:nvPr>
            <p:ph type="body" sz="quarter" idx="17" hasCustomPrompt="1"/>
          </p:nvPr>
        </p:nvSpPr>
        <p:spPr>
          <a:xfrm>
            <a:off x="971366" y="3514779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54" name="Symbol zastępczy tekstu 38"/>
          <p:cNvSpPr>
            <a:spLocks noGrp="1"/>
          </p:cNvSpPr>
          <p:nvPr>
            <p:ph type="body" sz="quarter" idx="20" hasCustomPrompt="1"/>
          </p:nvPr>
        </p:nvSpPr>
        <p:spPr>
          <a:xfrm>
            <a:off x="971345" y="4511812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57" name="Symbol zastępczy tekstu 38"/>
          <p:cNvSpPr>
            <a:spLocks noGrp="1"/>
          </p:cNvSpPr>
          <p:nvPr>
            <p:ph type="body" sz="quarter" idx="23" hasCustomPrompt="1"/>
          </p:nvPr>
        </p:nvSpPr>
        <p:spPr>
          <a:xfrm>
            <a:off x="971345" y="5485391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pic>
        <p:nvPicPr>
          <p:cNvPr id="31" name="Obraz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2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1201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AGENDA 2</a:t>
            </a:r>
            <a:endParaRPr lang="pl-PL" dirty="0"/>
          </a:p>
        </p:txBody>
      </p:sp>
      <p:sp>
        <p:nvSpPr>
          <p:cNvPr id="11" name="pole tekstowe 10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3472668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dna Step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ymbol zastępczy tekstu 38"/>
          <p:cNvSpPr>
            <a:spLocks noGrp="1"/>
          </p:cNvSpPr>
          <p:nvPr>
            <p:ph type="body" sz="quarter" idx="10" hasCustomPrompt="1"/>
          </p:nvPr>
        </p:nvSpPr>
        <p:spPr>
          <a:xfrm>
            <a:off x="971366" y="1574303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45" name="Symbol zastępczy tekstu 38"/>
          <p:cNvSpPr>
            <a:spLocks noGrp="1"/>
          </p:cNvSpPr>
          <p:nvPr>
            <p:ph type="body" sz="quarter" idx="14" hasCustomPrompt="1"/>
          </p:nvPr>
        </p:nvSpPr>
        <p:spPr>
          <a:xfrm>
            <a:off x="968807" y="2050994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pic>
        <p:nvPicPr>
          <p:cNvPr id="31" name="Obraz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2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1201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AGENDA 2</a:t>
            </a:r>
            <a:endParaRPr lang="pl-PL" dirty="0"/>
          </a:p>
        </p:txBody>
      </p:sp>
      <p:sp>
        <p:nvSpPr>
          <p:cNvPr id="9" name="Symbol zastępczy tekstu 38"/>
          <p:cNvSpPr>
            <a:spLocks noGrp="1"/>
          </p:cNvSpPr>
          <p:nvPr>
            <p:ph type="body" sz="quarter" idx="26" hasCustomPrompt="1"/>
          </p:nvPr>
        </p:nvSpPr>
        <p:spPr>
          <a:xfrm>
            <a:off x="968807" y="2522194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10" name="Symbol zastępczy tekstu 38"/>
          <p:cNvSpPr>
            <a:spLocks noGrp="1"/>
          </p:cNvSpPr>
          <p:nvPr>
            <p:ph type="body" sz="quarter" idx="27" hasCustomPrompt="1"/>
          </p:nvPr>
        </p:nvSpPr>
        <p:spPr>
          <a:xfrm>
            <a:off x="966247" y="2998884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13" name="Symbol zastępczy tekstu 38"/>
          <p:cNvSpPr>
            <a:spLocks noGrp="1"/>
          </p:cNvSpPr>
          <p:nvPr>
            <p:ph type="body" sz="quarter" idx="28" hasCustomPrompt="1"/>
          </p:nvPr>
        </p:nvSpPr>
        <p:spPr>
          <a:xfrm>
            <a:off x="973905" y="3472041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14" name="Symbol zastępczy tekstu 38"/>
          <p:cNvSpPr>
            <a:spLocks noGrp="1"/>
          </p:cNvSpPr>
          <p:nvPr>
            <p:ph type="body" sz="quarter" idx="29" hasCustomPrompt="1"/>
          </p:nvPr>
        </p:nvSpPr>
        <p:spPr>
          <a:xfrm>
            <a:off x="971345" y="3948732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15" name="Symbol zastępczy tekstu 38"/>
          <p:cNvSpPr>
            <a:spLocks noGrp="1"/>
          </p:cNvSpPr>
          <p:nvPr>
            <p:ph type="body" sz="quarter" idx="30" hasCustomPrompt="1"/>
          </p:nvPr>
        </p:nvSpPr>
        <p:spPr>
          <a:xfrm>
            <a:off x="976465" y="4419192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16" name="Symbol zastępczy tekstu 38"/>
          <p:cNvSpPr>
            <a:spLocks noGrp="1"/>
          </p:cNvSpPr>
          <p:nvPr>
            <p:ph type="body" sz="quarter" idx="31" hasCustomPrompt="1"/>
          </p:nvPr>
        </p:nvSpPr>
        <p:spPr>
          <a:xfrm>
            <a:off x="973905" y="4895883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17" name="Symbol zastępczy tekstu 38"/>
          <p:cNvSpPr>
            <a:spLocks noGrp="1"/>
          </p:cNvSpPr>
          <p:nvPr>
            <p:ph type="body" sz="quarter" idx="32" hasCustomPrompt="1"/>
          </p:nvPr>
        </p:nvSpPr>
        <p:spPr>
          <a:xfrm>
            <a:off x="979025" y="5360948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18" name="Symbol zastępczy tekstu 38"/>
          <p:cNvSpPr>
            <a:spLocks noGrp="1"/>
          </p:cNvSpPr>
          <p:nvPr>
            <p:ph type="body" sz="quarter" idx="33" hasCustomPrompt="1"/>
          </p:nvPr>
        </p:nvSpPr>
        <p:spPr>
          <a:xfrm>
            <a:off x="976465" y="5837639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21" name="pole tekstowe 20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2228550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dna Step v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ymbol zastępczy tekstu 3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777068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baseline="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42" name="Symbol zastępczy tekstu 38"/>
          <p:cNvSpPr>
            <a:spLocks noGrp="1"/>
          </p:cNvSpPr>
          <p:nvPr>
            <p:ph type="body" sz="quarter" idx="10" hasCustomPrompt="1"/>
          </p:nvPr>
        </p:nvSpPr>
        <p:spPr>
          <a:xfrm>
            <a:off x="2108706" y="1625687"/>
            <a:ext cx="9482689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43" name="Symbol zastępczy tekstu 38"/>
          <p:cNvSpPr>
            <a:spLocks noGrp="1"/>
          </p:cNvSpPr>
          <p:nvPr>
            <p:ph type="body" sz="quarter" idx="11" hasCustomPrompt="1"/>
          </p:nvPr>
        </p:nvSpPr>
        <p:spPr>
          <a:xfrm>
            <a:off x="2106146" y="1902620"/>
            <a:ext cx="9485249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4" name="Symbol zastępczy tekstu 3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2496001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45" name="Symbol zastępczy tekstu 38"/>
          <p:cNvSpPr>
            <a:spLocks noGrp="1"/>
          </p:cNvSpPr>
          <p:nvPr>
            <p:ph type="body" sz="quarter" idx="14" hasCustomPrompt="1"/>
          </p:nvPr>
        </p:nvSpPr>
        <p:spPr>
          <a:xfrm>
            <a:off x="2106146" y="2321916"/>
            <a:ext cx="9485249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46" name="Symbol zastępczy tekstu 38"/>
          <p:cNvSpPr>
            <a:spLocks noGrp="1"/>
          </p:cNvSpPr>
          <p:nvPr>
            <p:ph type="body" sz="quarter" idx="15" hasCustomPrompt="1"/>
          </p:nvPr>
        </p:nvSpPr>
        <p:spPr>
          <a:xfrm>
            <a:off x="2106147" y="2611229"/>
            <a:ext cx="9485248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0" name="Symbol zastępczy tekstu 38"/>
          <p:cNvSpPr>
            <a:spLocks noGrp="1"/>
          </p:cNvSpPr>
          <p:nvPr>
            <p:ph type="body" sz="quarter" idx="16" hasCustomPrompt="1"/>
          </p:nvPr>
        </p:nvSpPr>
        <p:spPr>
          <a:xfrm>
            <a:off x="612161" y="3184470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51" name="Symbol zastępczy tekstu 38"/>
          <p:cNvSpPr>
            <a:spLocks noGrp="1"/>
          </p:cNvSpPr>
          <p:nvPr>
            <p:ph type="body" sz="quarter" idx="17" hasCustomPrompt="1"/>
          </p:nvPr>
        </p:nvSpPr>
        <p:spPr>
          <a:xfrm>
            <a:off x="2108707" y="2990687"/>
            <a:ext cx="9482688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52" name="Symbol zastępczy tekstu 38"/>
          <p:cNvSpPr>
            <a:spLocks noGrp="1"/>
          </p:cNvSpPr>
          <p:nvPr>
            <p:ph type="body" sz="quarter" idx="18" hasCustomPrompt="1"/>
          </p:nvPr>
        </p:nvSpPr>
        <p:spPr>
          <a:xfrm>
            <a:off x="2108706" y="3281128"/>
            <a:ext cx="9482689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3" name="Symbol zastępczy tekstu 38"/>
          <p:cNvSpPr>
            <a:spLocks noGrp="1"/>
          </p:cNvSpPr>
          <p:nvPr>
            <p:ph type="body" sz="quarter" idx="19" hasCustomPrompt="1"/>
          </p:nvPr>
        </p:nvSpPr>
        <p:spPr>
          <a:xfrm>
            <a:off x="612139" y="3857385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54" name="Symbol zastępczy tekstu 38"/>
          <p:cNvSpPr>
            <a:spLocks noGrp="1"/>
          </p:cNvSpPr>
          <p:nvPr>
            <p:ph type="body" sz="quarter" idx="20" hasCustomPrompt="1"/>
          </p:nvPr>
        </p:nvSpPr>
        <p:spPr>
          <a:xfrm>
            <a:off x="2108685" y="3663602"/>
            <a:ext cx="948271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55" name="Symbol zastępczy tekstu 38"/>
          <p:cNvSpPr>
            <a:spLocks noGrp="1"/>
          </p:cNvSpPr>
          <p:nvPr>
            <p:ph type="body" sz="quarter" idx="21" hasCustomPrompt="1"/>
          </p:nvPr>
        </p:nvSpPr>
        <p:spPr>
          <a:xfrm>
            <a:off x="2108685" y="3954042"/>
            <a:ext cx="9482711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6" name="Symbol zastępczy tekstu 38"/>
          <p:cNvSpPr>
            <a:spLocks noGrp="1"/>
          </p:cNvSpPr>
          <p:nvPr>
            <p:ph type="body" sz="quarter" idx="22" hasCustomPrompt="1"/>
          </p:nvPr>
        </p:nvSpPr>
        <p:spPr>
          <a:xfrm>
            <a:off x="612139" y="5869465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57" name="Symbol zastępczy tekstu 38"/>
          <p:cNvSpPr>
            <a:spLocks noGrp="1"/>
          </p:cNvSpPr>
          <p:nvPr>
            <p:ph type="body" sz="quarter" idx="23" hasCustomPrompt="1"/>
          </p:nvPr>
        </p:nvSpPr>
        <p:spPr>
          <a:xfrm>
            <a:off x="2108686" y="5675683"/>
            <a:ext cx="9482709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58" name="Symbol zastępczy tekstu 38"/>
          <p:cNvSpPr>
            <a:spLocks noGrp="1"/>
          </p:cNvSpPr>
          <p:nvPr>
            <p:ph type="body" sz="quarter" idx="24" hasCustomPrompt="1"/>
          </p:nvPr>
        </p:nvSpPr>
        <p:spPr>
          <a:xfrm>
            <a:off x="2108685" y="5966124"/>
            <a:ext cx="9482711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pic>
        <p:nvPicPr>
          <p:cNvPr id="31" name="Obraz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2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1201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AGENDA 1</a:t>
            </a:r>
            <a:endParaRPr lang="pl-PL" dirty="0"/>
          </a:p>
        </p:txBody>
      </p:sp>
      <p:sp>
        <p:nvSpPr>
          <p:cNvPr id="19" name="Symbol zastępczy tekstu 38"/>
          <p:cNvSpPr>
            <a:spLocks noGrp="1"/>
          </p:cNvSpPr>
          <p:nvPr>
            <p:ph type="body" sz="quarter" idx="26" hasCustomPrompt="1"/>
          </p:nvPr>
        </p:nvSpPr>
        <p:spPr>
          <a:xfrm>
            <a:off x="612183" y="4525670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20" name="Symbol zastępczy tekstu 38"/>
          <p:cNvSpPr>
            <a:spLocks noGrp="1"/>
          </p:cNvSpPr>
          <p:nvPr>
            <p:ph type="body" sz="quarter" idx="27" hasCustomPrompt="1"/>
          </p:nvPr>
        </p:nvSpPr>
        <p:spPr>
          <a:xfrm>
            <a:off x="2108729" y="4331887"/>
            <a:ext cx="9482688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21" name="Symbol zastępczy tekstu 38"/>
          <p:cNvSpPr>
            <a:spLocks noGrp="1"/>
          </p:cNvSpPr>
          <p:nvPr>
            <p:ph type="body" sz="quarter" idx="28" hasCustomPrompt="1"/>
          </p:nvPr>
        </p:nvSpPr>
        <p:spPr>
          <a:xfrm>
            <a:off x="2108729" y="4622328"/>
            <a:ext cx="9482689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2" name="Symbol zastępczy tekstu 38"/>
          <p:cNvSpPr>
            <a:spLocks noGrp="1"/>
          </p:cNvSpPr>
          <p:nvPr>
            <p:ph type="body" sz="quarter" idx="29" hasCustomPrompt="1"/>
          </p:nvPr>
        </p:nvSpPr>
        <p:spPr>
          <a:xfrm>
            <a:off x="612162" y="5198585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23" name="Symbol zastępczy tekstu 38"/>
          <p:cNvSpPr>
            <a:spLocks noGrp="1"/>
          </p:cNvSpPr>
          <p:nvPr>
            <p:ph type="body" sz="quarter" idx="30" hasCustomPrompt="1"/>
          </p:nvPr>
        </p:nvSpPr>
        <p:spPr>
          <a:xfrm>
            <a:off x="2108707" y="5004802"/>
            <a:ext cx="948271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24" name="Symbol zastępczy tekstu 38"/>
          <p:cNvSpPr>
            <a:spLocks noGrp="1"/>
          </p:cNvSpPr>
          <p:nvPr>
            <p:ph type="body" sz="quarter" idx="31" hasCustomPrompt="1"/>
          </p:nvPr>
        </p:nvSpPr>
        <p:spPr>
          <a:xfrm>
            <a:off x="2108707" y="5295242"/>
            <a:ext cx="9482711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7" name="pole tekstowe 26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255095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 userDrawn="1"/>
        </p:nvSpPr>
        <p:spPr>
          <a:xfrm>
            <a:off x="0" y="2548467"/>
            <a:ext cx="12192000" cy="4309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4" name="Symbol zastępczy obrazu 3"/>
          <p:cNvSpPr>
            <a:spLocks noGrp="1"/>
          </p:cNvSpPr>
          <p:nvPr>
            <p:ph type="pic" sz="quarter" idx="28" hasCustomPrompt="1"/>
          </p:nvPr>
        </p:nvSpPr>
        <p:spPr>
          <a:xfrm>
            <a:off x="5048243" y="1143000"/>
            <a:ext cx="2184400" cy="218440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bg1">
                <a:alpha val="3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2133" dirty="0">
                <a:solidFill>
                  <a:srgbClr val="BFBFBF"/>
                </a:solidFill>
              </a:defRPr>
            </a:lvl1pPr>
          </a:lstStyle>
          <a:p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22" name="Symbol zastępczy tekstu 15"/>
          <p:cNvSpPr>
            <a:spLocks noGrp="1"/>
          </p:cNvSpPr>
          <p:nvPr>
            <p:ph type="body" sz="quarter" idx="12" hasCustomPrompt="1"/>
          </p:nvPr>
        </p:nvSpPr>
        <p:spPr>
          <a:xfrm>
            <a:off x="4112155" y="6017685"/>
            <a:ext cx="3967692" cy="484716"/>
          </a:xfrm>
        </p:spPr>
        <p:txBody>
          <a:bodyPr anchor="ctr">
            <a:noAutofit/>
          </a:bodyPr>
          <a:lstStyle>
            <a:lvl1pPr marL="0" indent="0" algn="ctr">
              <a:buNone/>
              <a:defRPr sz="1333" baseline="0">
                <a:solidFill>
                  <a:schemeClr val="tx2"/>
                </a:solidFill>
              </a:defRPr>
            </a:lvl1pPr>
            <a:lvl2pPr marL="609585" indent="0">
              <a:buNone/>
              <a:defRPr sz="1467">
                <a:solidFill>
                  <a:schemeClr val="tx2"/>
                </a:solidFill>
              </a:defRPr>
            </a:lvl2pPr>
            <a:lvl3pPr marL="1219170" indent="0">
              <a:buNone/>
              <a:defRPr sz="1400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pl-PL" dirty="0" smtClean="0"/>
              <a:t>Jeśli chcesz wstaw link do swojego konta </a:t>
            </a:r>
            <a:r>
              <a:rPr lang="pl-PL" dirty="0" err="1" smtClean="0"/>
              <a:t>społecznościowego</a:t>
            </a:r>
            <a:r>
              <a:rPr lang="pl-PL" dirty="0" smtClean="0"/>
              <a:t> np.: </a:t>
            </a:r>
            <a:r>
              <a:rPr lang="pl-PL" dirty="0" err="1" smtClean="0"/>
              <a:t>twitter.com</a:t>
            </a:r>
            <a:r>
              <a:rPr lang="pl-PL" dirty="0" smtClean="0"/>
              <a:t>/</a:t>
            </a:r>
            <a:r>
              <a:rPr lang="pl-PL" dirty="0" err="1" smtClean="0"/>
              <a:t>comarch</a:t>
            </a:r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3" name="Symbol zastępczy numeru slajdu 5"/>
          <p:cNvSpPr>
            <a:spLocks noGrp="1"/>
          </p:cNvSpPr>
          <p:nvPr>
            <p:ph type="sldNum" sz="quarter" idx="29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1" name="Prostokąt 10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5" name="Prostokąt 14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6" name="Prostokąt 15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7" name="Tytuł 1"/>
          <p:cNvSpPr>
            <a:spLocks noGrp="1"/>
          </p:cNvSpPr>
          <p:nvPr>
            <p:ph type="ctrTitle" hasCustomPrompt="1"/>
          </p:nvPr>
        </p:nvSpPr>
        <p:spPr>
          <a:xfrm>
            <a:off x="855134" y="3424766"/>
            <a:ext cx="10481733" cy="514821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2133" b="1" baseline="0">
                <a:solidFill>
                  <a:srgbClr val="009DE0"/>
                </a:solidFill>
              </a:defRPr>
            </a:lvl1pPr>
          </a:lstStyle>
          <a:p>
            <a:r>
              <a:rPr lang="pl-PL" dirty="0" smtClean="0"/>
              <a:t>Wstaw twoje Imię i Nazwisko </a:t>
            </a:r>
            <a:endParaRPr lang="pl-PL" dirty="0"/>
          </a:p>
        </p:txBody>
      </p:sp>
      <p:sp>
        <p:nvSpPr>
          <p:cNvPr id="18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855134" y="3961849"/>
            <a:ext cx="10481733" cy="447433"/>
          </a:xfrm>
        </p:spPr>
        <p:txBody>
          <a:bodyPr>
            <a:normAutofit/>
          </a:bodyPr>
          <a:lstStyle>
            <a:lvl1pPr marL="0" indent="0" algn="ctr">
              <a:buNone/>
              <a:defRPr sz="1733" b="0" baseline="0">
                <a:solidFill>
                  <a:schemeClr val="accent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Wstaw twoje stanowisko</a:t>
            </a:r>
            <a:endParaRPr lang="pl-PL" dirty="0"/>
          </a:p>
        </p:txBody>
      </p:sp>
      <p:sp>
        <p:nvSpPr>
          <p:cNvPr id="19" name="Symbol zastępczy tekstu 8"/>
          <p:cNvSpPr>
            <a:spLocks noGrp="1"/>
          </p:cNvSpPr>
          <p:nvPr>
            <p:ph type="body" sz="quarter" idx="11" hasCustomPrompt="1"/>
          </p:nvPr>
        </p:nvSpPr>
        <p:spPr>
          <a:xfrm>
            <a:off x="855134" y="4453467"/>
            <a:ext cx="10481733" cy="1464733"/>
          </a:xfrm>
        </p:spPr>
        <p:txBody>
          <a:bodyPr>
            <a:noAutofit/>
          </a:bodyPr>
          <a:lstStyle>
            <a:lvl1pPr marL="0" indent="0" algn="ctr">
              <a:buNone/>
              <a:defRPr lang="pl-PL" sz="1333" b="0" kern="1200" baseline="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None/>
              <a:defRPr sz="1200">
                <a:solidFill>
                  <a:srgbClr val="FFFFFF"/>
                </a:solidFill>
              </a:defRPr>
            </a:lvl2pPr>
            <a:lvl3pPr marL="1219170" indent="0">
              <a:buNone/>
              <a:defRPr sz="1200">
                <a:solidFill>
                  <a:srgbClr val="FFFFFF"/>
                </a:solidFill>
              </a:defRPr>
            </a:lvl3pPr>
            <a:lvl4pPr marL="1828754" indent="0">
              <a:buNone/>
              <a:defRPr sz="1200">
                <a:solidFill>
                  <a:srgbClr val="FFFFFF"/>
                </a:solidFill>
              </a:defRPr>
            </a:lvl4pPr>
            <a:lvl5pPr marL="2438339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7399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fil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 userDrawn="1"/>
        </p:nvSpPr>
        <p:spPr>
          <a:xfrm>
            <a:off x="0" y="2548467"/>
            <a:ext cx="12192000" cy="4309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4" name="Symbol zastępczy obrazu 3"/>
          <p:cNvSpPr>
            <a:spLocks noGrp="1"/>
          </p:cNvSpPr>
          <p:nvPr>
            <p:ph type="pic" sz="quarter" idx="28" hasCustomPrompt="1"/>
          </p:nvPr>
        </p:nvSpPr>
        <p:spPr>
          <a:xfrm>
            <a:off x="5048243" y="1143000"/>
            <a:ext cx="2184400" cy="218440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bg1">
                <a:alpha val="3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2133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22" name="Symbol zastępczy tekstu 15"/>
          <p:cNvSpPr>
            <a:spLocks noGrp="1"/>
          </p:cNvSpPr>
          <p:nvPr>
            <p:ph type="body" sz="quarter" idx="12" hasCustomPrompt="1"/>
          </p:nvPr>
        </p:nvSpPr>
        <p:spPr>
          <a:xfrm>
            <a:off x="4112155" y="6017685"/>
            <a:ext cx="3967692" cy="484716"/>
          </a:xfrm>
        </p:spPr>
        <p:txBody>
          <a:bodyPr anchor="ctr">
            <a:noAutofit/>
          </a:bodyPr>
          <a:lstStyle>
            <a:lvl1pPr marL="0" indent="0" algn="ctr">
              <a:buNone/>
              <a:defRPr sz="1333" baseline="0">
                <a:solidFill>
                  <a:schemeClr val="tx2"/>
                </a:solidFill>
              </a:defRPr>
            </a:lvl1pPr>
            <a:lvl2pPr marL="609585" indent="0">
              <a:buNone/>
              <a:defRPr sz="1467">
                <a:solidFill>
                  <a:schemeClr val="tx2"/>
                </a:solidFill>
              </a:defRPr>
            </a:lvl2pPr>
            <a:lvl3pPr marL="1219170" indent="0">
              <a:buNone/>
              <a:defRPr sz="1400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pl-PL" dirty="0" smtClean="0"/>
              <a:t>Jeśli chcesz wstaw link do swojego konta </a:t>
            </a:r>
            <a:r>
              <a:rPr lang="pl-PL" dirty="0" err="1" smtClean="0"/>
              <a:t>społecznościowego</a:t>
            </a:r>
            <a:r>
              <a:rPr lang="pl-PL" dirty="0" smtClean="0"/>
              <a:t> np.: </a:t>
            </a:r>
            <a:r>
              <a:rPr lang="pl-PL" dirty="0" err="1" smtClean="0"/>
              <a:t>twitter.com</a:t>
            </a:r>
            <a:r>
              <a:rPr lang="pl-PL" dirty="0" smtClean="0"/>
              <a:t>/</a:t>
            </a:r>
            <a:r>
              <a:rPr lang="pl-PL" dirty="0" err="1" smtClean="0"/>
              <a:t>comarch</a:t>
            </a:r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3" name="Symbol zastępczy numeru slajdu 5"/>
          <p:cNvSpPr>
            <a:spLocks noGrp="1"/>
          </p:cNvSpPr>
          <p:nvPr>
            <p:ph type="sldNum" sz="quarter" idx="29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1" name="Prostokąt 10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5" name="Prostokąt 14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6" name="Prostokąt 15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4" name="Symbol zastępczy obrazu 3"/>
          <p:cNvSpPr>
            <a:spLocks noGrp="1"/>
          </p:cNvSpPr>
          <p:nvPr>
            <p:ph type="pic" sz="quarter" idx="32" hasCustomPrompt="1"/>
          </p:nvPr>
        </p:nvSpPr>
        <p:spPr>
          <a:xfrm>
            <a:off x="952464" y="1143000"/>
            <a:ext cx="2184400" cy="218440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bg1">
                <a:alpha val="3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2133" dirty="0">
                <a:solidFill>
                  <a:srgbClr val="BFBFBF"/>
                </a:solidFill>
              </a:defRPr>
            </a:lvl1pPr>
          </a:lstStyle>
          <a:p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25" name="Symbol zastępczy obrazu 3"/>
          <p:cNvSpPr>
            <a:spLocks noGrp="1"/>
          </p:cNvSpPr>
          <p:nvPr>
            <p:ph type="pic" sz="quarter" idx="33" hasCustomPrompt="1"/>
          </p:nvPr>
        </p:nvSpPr>
        <p:spPr>
          <a:xfrm>
            <a:off x="9059333" y="1143000"/>
            <a:ext cx="2184400" cy="218440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bg1">
                <a:alpha val="3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lang="pl-PL" sz="2133" dirty="0">
                <a:solidFill>
                  <a:srgbClr val="BFBFBF"/>
                </a:solidFill>
              </a:defRPr>
            </a:lvl1pPr>
          </a:lstStyle>
          <a:p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37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965200" y="3550701"/>
            <a:ext cx="2184400" cy="381000"/>
          </a:xfrm>
        </p:spPr>
        <p:txBody>
          <a:bodyPr anchor="t">
            <a:noAutofit/>
          </a:bodyPr>
          <a:lstStyle>
            <a:lvl1pPr marL="0" indent="0" algn="ctr" defTabSz="60958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l-PL" sz="2133" b="1" kern="1200" baseline="0" dirty="0">
                <a:solidFill>
                  <a:srgbClr val="009DE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dirty="0" smtClean="0"/>
              <a:t>Wstaw Imię i Nazwisko</a:t>
            </a:r>
            <a:endParaRPr lang="pl-PL" dirty="0"/>
          </a:p>
        </p:txBody>
      </p:sp>
      <p:sp>
        <p:nvSpPr>
          <p:cNvPr id="38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965200" y="4045421"/>
            <a:ext cx="2184400" cy="214675"/>
          </a:xfrm>
        </p:spPr>
        <p:txBody>
          <a:bodyPr anchor="ctr">
            <a:noAutofit/>
          </a:bodyPr>
          <a:lstStyle>
            <a:lvl1pPr marL="0" indent="0" algn="ctr">
              <a:buNone/>
              <a:defRPr lang="pl-PL" sz="1733" b="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609585" rtl="0" eaLnBrk="1" latinLnBrk="0" hangingPunct="1">
              <a:spcBef>
                <a:spcPct val="20000"/>
              </a:spcBef>
              <a:buFont typeface="Wingdings" charset="2"/>
              <a:buNone/>
            </a:pPr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39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965200" y="4453724"/>
            <a:ext cx="2184400" cy="1374005"/>
          </a:xfrm>
        </p:spPr>
        <p:txBody>
          <a:bodyPr anchor="t">
            <a:noAutofit/>
          </a:bodyPr>
          <a:lstStyle>
            <a:lvl1pPr marL="0" indent="0" algn="ctr">
              <a:buNone/>
              <a:defRPr lang="pl-PL" sz="1333" b="0" kern="1200" baseline="0" dirty="0">
                <a:solidFill>
                  <a:schemeClr val="accent6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0" name="Symbol zastępczy tekstu 6"/>
          <p:cNvSpPr>
            <a:spLocks noGrp="1"/>
          </p:cNvSpPr>
          <p:nvPr>
            <p:ph type="body" sz="quarter" idx="20" hasCustomPrompt="1"/>
          </p:nvPr>
        </p:nvSpPr>
        <p:spPr>
          <a:xfrm>
            <a:off x="5024584" y="3550701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lang="pl-PL" sz="2133" b="1" kern="1200" baseline="0" dirty="0">
                <a:solidFill>
                  <a:srgbClr val="009DE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dirty="0" smtClean="0"/>
              <a:t>Wstaw Imię i Nazwisko</a:t>
            </a:r>
            <a:endParaRPr lang="pl-PL" dirty="0"/>
          </a:p>
        </p:txBody>
      </p:sp>
      <p:sp>
        <p:nvSpPr>
          <p:cNvPr id="41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5024584" y="4045421"/>
            <a:ext cx="2184400" cy="214675"/>
          </a:xfrm>
        </p:spPr>
        <p:txBody>
          <a:bodyPr anchor="ctr">
            <a:noAutofit/>
          </a:bodyPr>
          <a:lstStyle>
            <a:lvl1pPr marL="0" indent="0" algn="ctr" defTabSz="609585" rtl="0" eaLnBrk="1" latinLnBrk="0" hangingPunct="1">
              <a:spcBef>
                <a:spcPct val="20000"/>
              </a:spcBef>
              <a:buFont typeface="Wingdings" charset="2"/>
              <a:buNone/>
              <a:defRPr lang="pl-PL" sz="1733" b="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609585" rtl="0" eaLnBrk="1" latinLnBrk="0" hangingPunct="1">
              <a:spcBef>
                <a:spcPct val="20000"/>
              </a:spcBef>
              <a:buFont typeface="Wingdings" charset="2"/>
              <a:buNone/>
            </a:pPr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42" name="Symbol zastępczy tekstu 6"/>
          <p:cNvSpPr>
            <a:spLocks noGrp="1"/>
          </p:cNvSpPr>
          <p:nvPr>
            <p:ph type="body" sz="quarter" idx="22" hasCustomPrompt="1"/>
          </p:nvPr>
        </p:nvSpPr>
        <p:spPr>
          <a:xfrm>
            <a:off x="5024584" y="4453724"/>
            <a:ext cx="2184400" cy="1374005"/>
          </a:xfrm>
        </p:spPr>
        <p:txBody>
          <a:bodyPr anchor="t">
            <a:noAutofit/>
          </a:bodyPr>
          <a:lstStyle>
            <a:lvl1pPr marL="0" indent="0" algn="ctr">
              <a:buNone/>
              <a:defRPr lang="pl-PL" sz="1333" b="0" kern="1200" baseline="0" dirty="0">
                <a:solidFill>
                  <a:schemeClr val="accent6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3" name="Symbol zastępczy tekstu 6"/>
          <p:cNvSpPr>
            <a:spLocks noGrp="1"/>
          </p:cNvSpPr>
          <p:nvPr>
            <p:ph type="body" sz="quarter" idx="24" hasCustomPrompt="1"/>
          </p:nvPr>
        </p:nvSpPr>
        <p:spPr>
          <a:xfrm>
            <a:off x="9075764" y="3550701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lang="pl-PL" sz="2133" b="1" kern="1200" baseline="0" dirty="0">
                <a:solidFill>
                  <a:srgbClr val="009DE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dirty="0" smtClean="0"/>
              <a:t>Wstaw Imię i Nazwisko</a:t>
            </a:r>
            <a:endParaRPr lang="pl-PL" dirty="0"/>
          </a:p>
        </p:txBody>
      </p:sp>
      <p:sp>
        <p:nvSpPr>
          <p:cNvPr id="44" name="Symbol zastępczy tekstu 6"/>
          <p:cNvSpPr>
            <a:spLocks noGrp="1"/>
          </p:cNvSpPr>
          <p:nvPr>
            <p:ph type="body" sz="quarter" idx="25" hasCustomPrompt="1"/>
          </p:nvPr>
        </p:nvSpPr>
        <p:spPr>
          <a:xfrm>
            <a:off x="9075764" y="4045421"/>
            <a:ext cx="2184400" cy="214675"/>
          </a:xfrm>
        </p:spPr>
        <p:txBody>
          <a:bodyPr anchor="ctr">
            <a:noAutofit/>
          </a:bodyPr>
          <a:lstStyle>
            <a:lvl1pPr marL="0" indent="0" algn="ctr" defTabSz="609585" rtl="0" eaLnBrk="1" latinLnBrk="0" hangingPunct="1">
              <a:spcBef>
                <a:spcPct val="20000"/>
              </a:spcBef>
              <a:buFont typeface="Wingdings" charset="2"/>
              <a:buNone/>
              <a:defRPr lang="pl-PL" sz="1733" b="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609585" rtl="0" eaLnBrk="1" latinLnBrk="0" hangingPunct="1">
              <a:spcBef>
                <a:spcPct val="20000"/>
              </a:spcBef>
              <a:buFont typeface="Wingdings" charset="2"/>
              <a:buNone/>
            </a:pPr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45" name="Symbol zastępczy tekstu 6"/>
          <p:cNvSpPr>
            <a:spLocks noGrp="1"/>
          </p:cNvSpPr>
          <p:nvPr>
            <p:ph type="body" sz="quarter" idx="26" hasCustomPrompt="1"/>
          </p:nvPr>
        </p:nvSpPr>
        <p:spPr>
          <a:xfrm>
            <a:off x="9075764" y="4453724"/>
            <a:ext cx="2184400" cy="1374005"/>
          </a:xfrm>
        </p:spPr>
        <p:txBody>
          <a:bodyPr anchor="t">
            <a:noAutofit/>
          </a:bodyPr>
          <a:lstStyle>
            <a:lvl1pPr marL="0" indent="0" algn="ctr">
              <a:buNone/>
              <a:defRPr lang="pl-PL" sz="1333" b="0" kern="1200" baseline="0" dirty="0">
                <a:solidFill>
                  <a:schemeClr val="accent6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4259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4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9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450262"/>
            <a:ext cx="10981267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26"/>
          </p:nvPr>
        </p:nvSpPr>
        <p:spPr>
          <a:xfrm>
            <a:off x="609600" y="1496741"/>
            <a:ext cx="10981267" cy="4859609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</p:txBody>
      </p:sp>
      <p:sp>
        <p:nvSpPr>
          <p:cNvPr id="10" name="Prostokąt 9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3" name="Prostokąt 12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5" name="Prostokąt 14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6" name="Prostokąt 15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61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4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9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450262"/>
            <a:ext cx="10981267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6" name="Prostokąt 5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7" name="Prostokąt 6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141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4417" y="274638"/>
            <a:ext cx="10957983" cy="1143000"/>
          </a:xfrm>
        </p:spPr>
        <p:txBody>
          <a:bodyPr/>
          <a:lstStyle>
            <a:lvl1pPr algn="l">
              <a:defRPr/>
            </a:lvl1pPr>
          </a:lstStyle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4417" y="1600201"/>
            <a:ext cx="10957983" cy="4525963"/>
          </a:xfrm>
        </p:spPr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77346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235200" y="6366263"/>
            <a:ext cx="6824133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r>
              <a:rPr lang="pl-PL" dirty="0" err="1" smtClean="0">
                <a:solidFill>
                  <a:srgbClr val="26437E"/>
                </a:solidFill>
              </a:rPr>
              <a:t>Footer</a:t>
            </a:r>
            <a:endParaRPr lang="pl-PL" dirty="0">
              <a:solidFill>
                <a:srgbClr val="26437E"/>
              </a:solidFill>
            </a:endParaRPr>
          </a:p>
        </p:txBody>
      </p:sp>
      <p:sp>
        <p:nvSpPr>
          <p:cNvPr id="23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0262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0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26"/>
          </p:nvPr>
        </p:nvSpPr>
        <p:spPr>
          <a:xfrm>
            <a:off x="609601" y="1493024"/>
            <a:ext cx="5446751" cy="486332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3" name="Symbol zastępczy tekstu 3"/>
          <p:cNvSpPr>
            <a:spLocks noGrp="1"/>
          </p:cNvSpPr>
          <p:nvPr>
            <p:ph type="body" sz="quarter" idx="27"/>
          </p:nvPr>
        </p:nvSpPr>
        <p:spPr>
          <a:xfrm>
            <a:off x="6185211" y="1493026"/>
            <a:ext cx="5406187" cy="486332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5" name="Prostokąt 14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6" name="Prostokąt 15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7" name="Prostokąt 16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8" name="Prostokąt 17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547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3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27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0262"/>
            <a:ext cx="10972799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26" name="Prostokąt 25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8" name="Prostokąt 27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9" name="Prostokąt 28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0" name="Prostokąt 29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57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3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27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0262"/>
            <a:ext cx="10972799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6" name="Prostokąt 5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7" name="Prostokąt 6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9" name="Prostokąt 8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18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c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1780118"/>
            <a:ext cx="3170767" cy="337007"/>
          </a:xfrm>
        </p:spPr>
        <p:txBody>
          <a:bodyPr anchor="ctr">
            <a:normAutofit/>
          </a:bodyPr>
          <a:lstStyle>
            <a:lvl1pPr algn="ctr">
              <a:buNone/>
              <a:defRPr sz="1867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6" name="Symbol zastępczy tekstu 13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1" y="2916198"/>
            <a:ext cx="3170767" cy="2051221"/>
          </a:xfrm>
        </p:spPr>
        <p:txBody>
          <a:bodyPr anchor="t">
            <a:noAutofit/>
          </a:bodyPr>
          <a:lstStyle>
            <a:lvl1pPr algn="ctr">
              <a:lnSpc>
                <a:spcPct val="150000"/>
              </a:lnSpc>
              <a:buNone/>
              <a:defRPr sz="1467" b="0" baseline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</a:p>
        </p:txBody>
      </p:sp>
      <p:sp>
        <p:nvSpPr>
          <p:cNvPr id="17" name="Prostokąt 16"/>
          <p:cNvSpPr/>
          <p:nvPr userDrawn="1"/>
        </p:nvSpPr>
        <p:spPr>
          <a:xfrm>
            <a:off x="958336" y="5331983"/>
            <a:ext cx="2553729" cy="5251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9" name="Symbol zastępczy tekstu 13"/>
          <p:cNvSpPr>
            <a:spLocks noGrp="1"/>
          </p:cNvSpPr>
          <p:nvPr>
            <p:ph type="body" sz="quarter" idx="16" hasCustomPrompt="1"/>
          </p:nvPr>
        </p:nvSpPr>
        <p:spPr>
          <a:xfrm>
            <a:off x="958336" y="5429265"/>
            <a:ext cx="2553729" cy="337007"/>
          </a:xfrm>
        </p:spPr>
        <p:txBody>
          <a:bodyPr anchor="ctr">
            <a:noAutofit/>
          </a:bodyPr>
          <a:lstStyle>
            <a:lvl1pPr algn="ctr">
              <a:buNone/>
              <a:defRPr sz="1333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Wstaw etykietę przycisku</a:t>
            </a:r>
            <a:endParaRPr lang="pl-PL" dirty="0"/>
          </a:p>
        </p:txBody>
      </p:sp>
      <p:sp>
        <p:nvSpPr>
          <p:cNvPr id="21" name="Symbol zastępczy tekstu 13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1" y="2117125"/>
            <a:ext cx="3170767" cy="453081"/>
          </a:xfrm>
        </p:spPr>
        <p:txBody>
          <a:bodyPr anchor="t">
            <a:noAutofit/>
          </a:bodyPr>
          <a:lstStyle>
            <a:lvl1pPr algn="ctr">
              <a:lnSpc>
                <a:spcPct val="150000"/>
              </a:lnSpc>
              <a:buNone/>
              <a:defRPr sz="1467" b="0" baseline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dodatkowe informacje</a:t>
            </a:r>
            <a:endParaRPr lang="pl-PL" dirty="0"/>
          </a:p>
        </p:txBody>
      </p:sp>
      <p:sp>
        <p:nvSpPr>
          <p:cNvPr id="24" name="Symbol zastępczy tekstu 13"/>
          <p:cNvSpPr>
            <a:spLocks noGrp="1"/>
          </p:cNvSpPr>
          <p:nvPr>
            <p:ph type="body" sz="quarter" idx="19" hasCustomPrompt="1"/>
          </p:nvPr>
        </p:nvSpPr>
        <p:spPr>
          <a:xfrm>
            <a:off x="8382017" y="1780118"/>
            <a:ext cx="3170767" cy="337007"/>
          </a:xfrm>
        </p:spPr>
        <p:txBody>
          <a:bodyPr anchor="ctr">
            <a:normAutofit/>
          </a:bodyPr>
          <a:lstStyle>
            <a:lvl1pPr algn="ctr">
              <a:buNone/>
              <a:defRPr sz="1867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25" name="Symbol zastępczy tekstu 13"/>
          <p:cNvSpPr>
            <a:spLocks noGrp="1"/>
          </p:cNvSpPr>
          <p:nvPr>
            <p:ph type="body" sz="quarter" idx="20" hasCustomPrompt="1"/>
          </p:nvPr>
        </p:nvSpPr>
        <p:spPr>
          <a:xfrm>
            <a:off x="8382017" y="2916198"/>
            <a:ext cx="3170767" cy="2051221"/>
          </a:xfrm>
        </p:spPr>
        <p:txBody>
          <a:bodyPr anchor="t">
            <a:noAutofit/>
          </a:bodyPr>
          <a:lstStyle>
            <a:lvl1pPr algn="ctr">
              <a:lnSpc>
                <a:spcPct val="150000"/>
              </a:lnSpc>
              <a:buNone/>
              <a:defRPr sz="1467" b="0" baseline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</a:p>
        </p:txBody>
      </p:sp>
      <p:sp>
        <p:nvSpPr>
          <p:cNvPr id="26" name="Prostokąt 25"/>
          <p:cNvSpPr/>
          <p:nvPr userDrawn="1"/>
        </p:nvSpPr>
        <p:spPr>
          <a:xfrm>
            <a:off x="8730752" y="5331983"/>
            <a:ext cx="2553729" cy="5251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7" name="Symbol zastępczy tekstu 13"/>
          <p:cNvSpPr>
            <a:spLocks noGrp="1"/>
          </p:cNvSpPr>
          <p:nvPr>
            <p:ph type="body" sz="quarter" idx="21" hasCustomPrompt="1"/>
          </p:nvPr>
        </p:nvSpPr>
        <p:spPr>
          <a:xfrm>
            <a:off x="8730752" y="5429265"/>
            <a:ext cx="2553729" cy="337007"/>
          </a:xfrm>
        </p:spPr>
        <p:txBody>
          <a:bodyPr anchor="ctr">
            <a:noAutofit/>
          </a:bodyPr>
          <a:lstStyle>
            <a:lvl1pPr algn="ctr">
              <a:buNone/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Wstaw etykietę przycisku</a:t>
            </a:r>
            <a:endParaRPr lang="pl-PL" dirty="0"/>
          </a:p>
        </p:txBody>
      </p:sp>
      <p:sp>
        <p:nvSpPr>
          <p:cNvPr id="28" name="Symbol zastępczy tekstu 13"/>
          <p:cNvSpPr>
            <a:spLocks noGrp="1"/>
          </p:cNvSpPr>
          <p:nvPr>
            <p:ph type="body" sz="quarter" idx="22" hasCustomPrompt="1"/>
          </p:nvPr>
        </p:nvSpPr>
        <p:spPr>
          <a:xfrm>
            <a:off x="8382017" y="2117125"/>
            <a:ext cx="3170767" cy="453081"/>
          </a:xfrm>
        </p:spPr>
        <p:txBody>
          <a:bodyPr anchor="t">
            <a:noAutofit/>
          </a:bodyPr>
          <a:lstStyle>
            <a:lvl1pPr algn="ctr">
              <a:lnSpc>
                <a:spcPct val="150000"/>
              </a:lnSpc>
              <a:buNone/>
              <a:defRPr sz="1467" b="0" baseline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dodatkowe informacje</a:t>
            </a:r>
            <a:endParaRPr lang="pl-PL" dirty="0"/>
          </a:p>
        </p:txBody>
      </p:sp>
      <p:sp>
        <p:nvSpPr>
          <p:cNvPr id="38" name="Symbol zastępczy tekstu 13"/>
          <p:cNvSpPr>
            <a:spLocks noGrp="1"/>
          </p:cNvSpPr>
          <p:nvPr>
            <p:ph type="body" sz="quarter" idx="23" hasCustomPrompt="1"/>
          </p:nvPr>
        </p:nvSpPr>
        <p:spPr>
          <a:xfrm>
            <a:off x="4500963" y="1780118"/>
            <a:ext cx="3170767" cy="337007"/>
          </a:xfrm>
        </p:spPr>
        <p:txBody>
          <a:bodyPr anchor="ctr">
            <a:normAutofit/>
          </a:bodyPr>
          <a:lstStyle>
            <a:lvl1pPr algn="ctr">
              <a:buNone/>
              <a:defRPr sz="1867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39" name="Symbol zastępczy tekstu 13"/>
          <p:cNvSpPr>
            <a:spLocks noGrp="1"/>
          </p:cNvSpPr>
          <p:nvPr>
            <p:ph type="body" sz="quarter" idx="24" hasCustomPrompt="1"/>
          </p:nvPr>
        </p:nvSpPr>
        <p:spPr>
          <a:xfrm>
            <a:off x="4500963" y="2916198"/>
            <a:ext cx="3170767" cy="2051221"/>
          </a:xfrm>
        </p:spPr>
        <p:txBody>
          <a:bodyPr anchor="t">
            <a:noAutofit/>
          </a:bodyPr>
          <a:lstStyle>
            <a:lvl1pPr algn="ctr">
              <a:lnSpc>
                <a:spcPct val="150000"/>
              </a:lnSpc>
              <a:buNone/>
              <a:defRPr sz="1467" b="0" baseline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</a:p>
        </p:txBody>
      </p:sp>
      <p:sp>
        <p:nvSpPr>
          <p:cNvPr id="40" name="Prostokąt 39"/>
          <p:cNvSpPr/>
          <p:nvPr userDrawn="1"/>
        </p:nvSpPr>
        <p:spPr>
          <a:xfrm>
            <a:off x="4849698" y="5331983"/>
            <a:ext cx="2553729" cy="525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41" name="Symbol zastępczy tekstu 13"/>
          <p:cNvSpPr>
            <a:spLocks noGrp="1"/>
          </p:cNvSpPr>
          <p:nvPr>
            <p:ph type="body" sz="quarter" idx="25" hasCustomPrompt="1"/>
          </p:nvPr>
        </p:nvSpPr>
        <p:spPr>
          <a:xfrm>
            <a:off x="4849698" y="5429265"/>
            <a:ext cx="2553729" cy="337007"/>
          </a:xfrm>
        </p:spPr>
        <p:txBody>
          <a:bodyPr anchor="ctr">
            <a:noAutofit/>
          </a:bodyPr>
          <a:lstStyle>
            <a:lvl1pPr algn="ctr">
              <a:buNone/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Wstaw etykietę przycisku</a:t>
            </a:r>
            <a:endParaRPr lang="pl-PL" dirty="0"/>
          </a:p>
        </p:txBody>
      </p:sp>
      <p:sp>
        <p:nvSpPr>
          <p:cNvPr id="42" name="Symbol zastępczy tekstu 13"/>
          <p:cNvSpPr>
            <a:spLocks noGrp="1"/>
          </p:cNvSpPr>
          <p:nvPr>
            <p:ph type="body" sz="quarter" idx="26" hasCustomPrompt="1"/>
          </p:nvPr>
        </p:nvSpPr>
        <p:spPr>
          <a:xfrm>
            <a:off x="4500963" y="2117125"/>
            <a:ext cx="3170767" cy="453081"/>
          </a:xfrm>
        </p:spPr>
        <p:txBody>
          <a:bodyPr anchor="t">
            <a:noAutofit/>
          </a:bodyPr>
          <a:lstStyle>
            <a:lvl1pPr algn="ctr">
              <a:lnSpc>
                <a:spcPct val="150000"/>
              </a:lnSpc>
              <a:buNone/>
              <a:defRPr sz="1467" b="0" baseline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dodatkowe informacje</a:t>
            </a:r>
            <a:endParaRPr lang="pl-PL" dirty="0"/>
          </a:p>
        </p:txBody>
      </p:sp>
      <p:pic>
        <p:nvPicPr>
          <p:cNvPr id="32" name="Obraz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3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34" name="Symbol zastępczy tekstu 17"/>
          <p:cNvSpPr>
            <a:spLocks noGrp="1"/>
          </p:cNvSpPr>
          <p:nvPr>
            <p:ph type="body" sz="quarter" idx="27" hasCustomPrompt="1"/>
          </p:nvPr>
        </p:nvSpPr>
        <p:spPr>
          <a:xfrm>
            <a:off x="609600" y="450262"/>
            <a:ext cx="10943984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29" name="Prostokąt 28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0" name="Prostokąt 29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1" name="Prostokąt 30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5" name="Prostokąt 34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60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obiektu SmartArt 9"/>
          <p:cNvSpPr>
            <a:spLocks noGrp="1"/>
          </p:cNvSpPr>
          <p:nvPr>
            <p:ph type="dgm" sz="quarter" idx="15" hasCustomPrompt="1"/>
          </p:nvPr>
        </p:nvSpPr>
        <p:spPr>
          <a:xfrm>
            <a:off x="609599" y="1493799"/>
            <a:ext cx="10981796" cy="4862552"/>
          </a:xfrm>
        </p:spPr>
        <p:txBody>
          <a:bodyPr lIns="0" rIns="0" anchor="ctr"/>
          <a:lstStyle>
            <a:lvl1pPr algn="ctr">
              <a:buNone/>
              <a:defRPr/>
            </a:lvl1pPr>
          </a:lstStyle>
          <a:p>
            <a:r>
              <a:rPr lang="pl-PL" dirty="0" smtClean="0"/>
              <a:t>Wstaw </a:t>
            </a:r>
            <a:r>
              <a:rPr lang="pl-PL" dirty="0" err="1" smtClean="0"/>
              <a:t>SmartArt</a:t>
            </a:r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5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9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0262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6" name="Prostokąt 5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7" name="Prostokąt 6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1" name="Prostokąt 10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38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wykresu 10"/>
          <p:cNvSpPr>
            <a:spLocks noGrp="1"/>
          </p:cNvSpPr>
          <p:nvPr>
            <p:ph type="chart" sz="quarter" idx="15" hasCustomPrompt="1"/>
          </p:nvPr>
        </p:nvSpPr>
        <p:spPr>
          <a:xfrm>
            <a:off x="609599" y="1491783"/>
            <a:ext cx="10981796" cy="4864567"/>
          </a:xfrm>
        </p:spPr>
        <p:txBody>
          <a:bodyPr lIns="0" rIns="0" anchor="ctr"/>
          <a:lstStyle>
            <a:lvl1pPr algn="ctr">
              <a:buNone/>
              <a:defRPr/>
            </a:lvl1pPr>
          </a:lstStyle>
          <a:p>
            <a:r>
              <a:rPr lang="pl-PL" dirty="0" smtClean="0"/>
              <a:t>Wstaw wykres</a:t>
            </a:r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5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12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0262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6" name="Prostokąt 5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7" name="Prostokąt 6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9" name="Prostokąt 8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02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235200" y="6356351"/>
            <a:ext cx="6824133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endParaRPr lang="pl-PL" dirty="0">
              <a:solidFill>
                <a:srgbClr val="26437E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965200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 baseline="0">
                <a:solidFill>
                  <a:srgbClr val="20BBA5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12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965200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14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965200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5" name="Symbol zastępczy tekstu 6"/>
          <p:cNvSpPr>
            <a:spLocks noGrp="1"/>
          </p:cNvSpPr>
          <p:nvPr>
            <p:ph type="body" sz="quarter" idx="20" hasCustomPrompt="1"/>
          </p:nvPr>
        </p:nvSpPr>
        <p:spPr>
          <a:xfrm>
            <a:off x="5024584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009DE0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0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5024584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1" name="Symbol zastępczy tekstu 6"/>
          <p:cNvSpPr>
            <a:spLocks noGrp="1"/>
          </p:cNvSpPr>
          <p:nvPr>
            <p:ph type="body" sz="quarter" idx="22" hasCustomPrompt="1"/>
          </p:nvPr>
        </p:nvSpPr>
        <p:spPr>
          <a:xfrm>
            <a:off x="5024584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7" name="Symbol zastępczy tekstu 6"/>
          <p:cNvSpPr>
            <a:spLocks noGrp="1"/>
          </p:cNvSpPr>
          <p:nvPr>
            <p:ph type="body" sz="quarter" idx="24" hasCustomPrompt="1"/>
          </p:nvPr>
        </p:nvSpPr>
        <p:spPr>
          <a:xfrm>
            <a:off x="9075764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8" name="Symbol zastępczy tekstu 6"/>
          <p:cNvSpPr>
            <a:spLocks noGrp="1"/>
          </p:cNvSpPr>
          <p:nvPr>
            <p:ph type="body" sz="quarter" idx="25" hasCustomPrompt="1"/>
          </p:nvPr>
        </p:nvSpPr>
        <p:spPr>
          <a:xfrm>
            <a:off x="9075764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9" name="Symbol zastępczy tekstu 6"/>
          <p:cNvSpPr>
            <a:spLocks noGrp="1"/>
          </p:cNvSpPr>
          <p:nvPr>
            <p:ph type="body" sz="quarter" idx="26" hasCustomPrompt="1"/>
          </p:nvPr>
        </p:nvSpPr>
        <p:spPr>
          <a:xfrm>
            <a:off x="9075764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1" name="Symbol zastępczy obrazu 3"/>
          <p:cNvSpPr>
            <a:spLocks noGrp="1"/>
          </p:cNvSpPr>
          <p:nvPr>
            <p:ph type="pic" sz="quarter" idx="27" hasCustomPrompt="1"/>
          </p:nvPr>
        </p:nvSpPr>
        <p:spPr>
          <a:xfrm>
            <a:off x="905933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 I WYBIERZ ZDJĘCIE</a:t>
            </a:r>
            <a:endParaRPr lang="pl-PL" dirty="0"/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8" hasCustomPrompt="1"/>
          </p:nvPr>
        </p:nvSpPr>
        <p:spPr>
          <a:xfrm>
            <a:off x="504824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 I WYBIERZ ZDJĘCIE</a:t>
            </a:r>
            <a:endParaRPr lang="pl-PL" dirty="0"/>
          </a:p>
        </p:txBody>
      </p:sp>
      <p:sp>
        <p:nvSpPr>
          <p:cNvPr id="33" name="Symbol zastępczy obrazu 3"/>
          <p:cNvSpPr>
            <a:spLocks noGrp="1"/>
          </p:cNvSpPr>
          <p:nvPr>
            <p:ph type="pic" sz="quarter" idx="29" hasCustomPrompt="1"/>
          </p:nvPr>
        </p:nvSpPr>
        <p:spPr>
          <a:xfrm>
            <a:off x="952464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 I WYBIERZ ZDJĘCIE</a:t>
            </a:r>
            <a:endParaRPr lang="pl-PL" dirty="0"/>
          </a:p>
        </p:txBody>
      </p:sp>
      <p:sp>
        <p:nvSpPr>
          <p:cNvPr id="26" name="Symbol zastępczy tekstu 17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460174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pic>
        <p:nvPicPr>
          <p:cNvPr id="21" name="Obraz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22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7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235200" y="6356351"/>
            <a:ext cx="6824133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endParaRPr lang="pl-PL" dirty="0">
              <a:solidFill>
                <a:srgbClr val="26437E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965200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 baseline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12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965200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14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965200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5" name="Symbol zastępczy tekstu 6"/>
          <p:cNvSpPr>
            <a:spLocks noGrp="1"/>
          </p:cNvSpPr>
          <p:nvPr>
            <p:ph type="body" sz="quarter" idx="20" hasCustomPrompt="1"/>
          </p:nvPr>
        </p:nvSpPr>
        <p:spPr>
          <a:xfrm>
            <a:off x="5024584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0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5024584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1" name="Symbol zastępczy tekstu 6"/>
          <p:cNvSpPr>
            <a:spLocks noGrp="1"/>
          </p:cNvSpPr>
          <p:nvPr>
            <p:ph type="body" sz="quarter" idx="22" hasCustomPrompt="1"/>
          </p:nvPr>
        </p:nvSpPr>
        <p:spPr>
          <a:xfrm>
            <a:off x="5024584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7" name="Symbol zastępczy tekstu 6"/>
          <p:cNvSpPr>
            <a:spLocks noGrp="1"/>
          </p:cNvSpPr>
          <p:nvPr>
            <p:ph type="body" sz="quarter" idx="24" hasCustomPrompt="1"/>
          </p:nvPr>
        </p:nvSpPr>
        <p:spPr>
          <a:xfrm>
            <a:off x="9075764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8" name="Symbol zastępczy tekstu 6"/>
          <p:cNvSpPr>
            <a:spLocks noGrp="1"/>
          </p:cNvSpPr>
          <p:nvPr>
            <p:ph type="body" sz="quarter" idx="25" hasCustomPrompt="1"/>
          </p:nvPr>
        </p:nvSpPr>
        <p:spPr>
          <a:xfrm>
            <a:off x="9075764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9" name="Symbol zastępczy tekstu 6"/>
          <p:cNvSpPr>
            <a:spLocks noGrp="1"/>
          </p:cNvSpPr>
          <p:nvPr>
            <p:ph type="body" sz="quarter" idx="26" hasCustomPrompt="1"/>
          </p:nvPr>
        </p:nvSpPr>
        <p:spPr>
          <a:xfrm>
            <a:off x="9075764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1" name="Symbol zastępczy obrazu 3"/>
          <p:cNvSpPr>
            <a:spLocks noGrp="1"/>
          </p:cNvSpPr>
          <p:nvPr>
            <p:ph type="pic" sz="quarter" idx="27" hasCustomPrompt="1"/>
          </p:nvPr>
        </p:nvSpPr>
        <p:spPr>
          <a:xfrm>
            <a:off x="905933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pl-PL" sz="1867" dirty="0">
                <a:solidFill>
                  <a:srgbClr val="B0BAC1"/>
                </a:solidFill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8" hasCustomPrompt="1"/>
          </p:nvPr>
        </p:nvSpPr>
        <p:spPr>
          <a:xfrm>
            <a:off x="504824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pl-PL" sz="1867" dirty="0">
                <a:solidFill>
                  <a:srgbClr val="B0BAC1"/>
                </a:solidFill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33" name="Symbol zastępczy obrazu 3"/>
          <p:cNvSpPr>
            <a:spLocks noGrp="1"/>
          </p:cNvSpPr>
          <p:nvPr>
            <p:ph type="pic" sz="quarter" idx="29" hasCustomPrompt="1"/>
          </p:nvPr>
        </p:nvSpPr>
        <p:spPr>
          <a:xfrm>
            <a:off x="952464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 I WYBIERZ ZDJĘCIE</a:t>
            </a:r>
            <a:endParaRPr lang="pl-PL" dirty="0"/>
          </a:p>
        </p:txBody>
      </p:sp>
      <p:sp>
        <p:nvSpPr>
          <p:cNvPr id="26" name="Symbol zastępczy tekstu 17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460174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pic>
        <p:nvPicPr>
          <p:cNvPr id="21" name="Obraz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22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23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235200" y="6356351"/>
            <a:ext cx="6824133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endParaRPr lang="pl-PL" dirty="0">
              <a:solidFill>
                <a:srgbClr val="26437E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826429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 baseline="0">
                <a:solidFill>
                  <a:srgbClr val="20BBA5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12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826429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14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826429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5" name="Symbol zastępczy tekstu 6"/>
          <p:cNvSpPr>
            <a:spLocks noGrp="1"/>
          </p:cNvSpPr>
          <p:nvPr>
            <p:ph type="body" sz="quarter" idx="20" hasCustomPrompt="1"/>
          </p:nvPr>
        </p:nvSpPr>
        <p:spPr>
          <a:xfrm>
            <a:off x="3567491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009DE0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0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3567491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1" name="Symbol zastępczy tekstu 6"/>
          <p:cNvSpPr>
            <a:spLocks noGrp="1"/>
          </p:cNvSpPr>
          <p:nvPr>
            <p:ph type="body" sz="quarter" idx="22" hasCustomPrompt="1"/>
          </p:nvPr>
        </p:nvSpPr>
        <p:spPr>
          <a:xfrm>
            <a:off x="3567491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7" name="Symbol zastępczy tekstu 6"/>
          <p:cNvSpPr>
            <a:spLocks noGrp="1"/>
          </p:cNvSpPr>
          <p:nvPr>
            <p:ph type="body" sz="quarter" idx="24" hasCustomPrompt="1"/>
          </p:nvPr>
        </p:nvSpPr>
        <p:spPr>
          <a:xfrm>
            <a:off x="6393092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8" name="Symbol zastępczy tekstu 6"/>
          <p:cNvSpPr>
            <a:spLocks noGrp="1"/>
          </p:cNvSpPr>
          <p:nvPr>
            <p:ph type="body" sz="quarter" idx="25" hasCustomPrompt="1"/>
          </p:nvPr>
        </p:nvSpPr>
        <p:spPr>
          <a:xfrm>
            <a:off x="6393092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9" name="Symbol zastępczy tekstu 6"/>
          <p:cNvSpPr>
            <a:spLocks noGrp="1"/>
          </p:cNvSpPr>
          <p:nvPr>
            <p:ph type="body" sz="quarter" idx="26" hasCustomPrompt="1"/>
          </p:nvPr>
        </p:nvSpPr>
        <p:spPr>
          <a:xfrm>
            <a:off x="6393092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1" name="Symbol zastępczy obrazu 3"/>
          <p:cNvSpPr>
            <a:spLocks noGrp="1"/>
          </p:cNvSpPr>
          <p:nvPr>
            <p:ph type="pic" sz="quarter" idx="27" hasCustomPrompt="1"/>
          </p:nvPr>
        </p:nvSpPr>
        <p:spPr>
          <a:xfrm>
            <a:off x="6376661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8" hasCustomPrompt="1"/>
          </p:nvPr>
        </p:nvSpPr>
        <p:spPr>
          <a:xfrm>
            <a:off x="3591149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33" name="Symbol zastępczy obrazu 3"/>
          <p:cNvSpPr>
            <a:spLocks noGrp="1"/>
          </p:cNvSpPr>
          <p:nvPr>
            <p:ph type="pic" sz="quarter" idx="29" hasCustomPrompt="1"/>
          </p:nvPr>
        </p:nvSpPr>
        <p:spPr>
          <a:xfrm>
            <a:off x="81369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26" name="Symbol zastępczy tekstu 17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460174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pic>
        <p:nvPicPr>
          <p:cNvPr id="21" name="Obraz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22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18" name="Symbol zastępczy tekstu 6"/>
          <p:cNvSpPr>
            <a:spLocks noGrp="1"/>
          </p:cNvSpPr>
          <p:nvPr>
            <p:ph type="body" sz="quarter" idx="31" hasCustomPrompt="1"/>
          </p:nvPr>
        </p:nvSpPr>
        <p:spPr>
          <a:xfrm>
            <a:off x="9178604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19" name="Symbol zastępczy tekstu 6"/>
          <p:cNvSpPr>
            <a:spLocks noGrp="1"/>
          </p:cNvSpPr>
          <p:nvPr>
            <p:ph type="body" sz="quarter" idx="32" hasCustomPrompt="1"/>
          </p:nvPr>
        </p:nvSpPr>
        <p:spPr>
          <a:xfrm>
            <a:off x="9178604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20" name="Symbol zastępczy tekstu 6"/>
          <p:cNvSpPr>
            <a:spLocks noGrp="1"/>
          </p:cNvSpPr>
          <p:nvPr>
            <p:ph type="body" sz="quarter" idx="33" hasCustomPrompt="1"/>
          </p:nvPr>
        </p:nvSpPr>
        <p:spPr>
          <a:xfrm>
            <a:off x="9178604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3" name="Symbol zastępczy obrazu 3"/>
          <p:cNvSpPr>
            <a:spLocks noGrp="1"/>
          </p:cNvSpPr>
          <p:nvPr>
            <p:ph type="pic" sz="quarter" idx="34" hasCustomPrompt="1"/>
          </p:nvPr>
        </p:nvSpPr>
        <p:spPr>
          <a:xfrm>
            <a:off x="916217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9710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am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235200" y="6356351"/>
            <a:ext cx="6824133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endParaRPr lang="pl-PL" dirty="0">
              <a:solidFill>
                <a:srgbClr val="26437E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826429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 baseline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12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826429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14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826429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5" name="Symbol zastępczy tekstu 6"/>
          <p:cNvSpPr>
            <a:spLocks noGrp="1"/>
          </p:cNvSpPr>
          <p:nvPr>
            <p:ph type="body" sz="quarter" idx="20" hasCustomPrompt="1"/>
          </p:nvPr>
        </p:nvSpPr>
        <p:spPr>
          <a:xfrm>
            <a:off x="3567491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0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3567491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1" name="Symbol zastępczy tekstu 6"/>
          <p:cNvSpPr>
            <a:spLocks noGrp="1"/>
          </p:cNvSpPr>
          <p:nvPr>
            <p:ph type="body" sz="quarter" idx="22" hasCustomPrompt="1"/>
          </p:nvPr>
        </p:nvSpPr>
        <p:spPr>
          <a:xfrm>
            <a:off x="3567491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7" name="Symbol zastępczy tekstu 6"/>
          <p:cNvSpPr>
            <a:spLocks noGrp="1"/>
          </p:cNvSpPr>
          <p:nvPr>
            <p:ph type="body" sz="quarter" idx="24" hasCustomPrompt="1"/>
          </p:nvPr>
        </p:nvSpPr>
        <p:spPr>
          <a:xfrm>
            <a:off x="6393092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8" name="Symbol zastępczy tekstu 6"/>
          <p:cNvSpPr>
            <a:spLocks noGrp="1"/>
          </p:cNvSpPr>
          <p:nvPr>
            <p:ph type="body" sz="quarter" idx="25" hasCustomPrompt="1"/>
          </p:nvPr>
        </p:nvSpPr>
        <p:spPr>
          <a:xfrm>
            <a:off x="6393092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9" name="Symbol zastępczy tekstu 6"/>
          <p:cNvSpPr>
            <a:spLocks noGrp="1"/>
          </p:cNvSpPr>
          <p:nvPr>
            <p:ph type="body" sz="quarter" idx="26" hasCustomPrompt="1"/>
          </p:nvPr>
        </p:nvSpPr>
        <p:spPr>
          <a:xfrm>
            <a:off x="6393092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1" name="Symbol zastępczy obrazu 3"/>
          <p:cNvSpPr>
            <a:spLocks noGrp="1"/>
          </p:cNvSpPr>
          <p:nvPr>
            <p:ph type="pic" sz="quarter" idx="27" hasCustomPrompt="1"/>
          </p:nvPr>
        </p:nvSpPr>
        <p:spPr>
          <a:xfrm>
            <a:off x="6376661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pl-PL" sz="1867" dirty="0">
                <a:solidFill>
                  <a:schemeClr val="accent5"/>
                </a:solidFill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8" hasCustomPrompt="1"/>
          </p:nvPr>
        </p:nvSpPr>
        <p:spPr>
          <a:xfrm>
            <a:off x="3591149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pl-PL" sz="1867" dirty="0">
                <a:solidFill>
                  <a:schemeClr val="accent5"/>
                </a:solidFill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33" name="Symbol zastępczy obrazu 3"/>
          <p:cNvSpPr>
            <a:spLocks noGrp="1"/>
          </p:cNvSpPr>
          <p:nvPr>
            <p:ph type="pic" sz="quarter" idx="29" hasCustomPrompt="1"/>
          </p:nvPr>
        </p:nvSpPr>
        <p:spPr>
          <a:xfrm>
            <a:off x="81369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pl-PL" sz="1867" dirty="0">
                <a:solidFill>
                  <a:schemeClr val="accent5"/>
                </a:solidFill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26" name="Symbol zastępczy tekstu 17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460174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pic>
        <p:nvPicPr>
          <p:cNvPr id="21" name="Obraz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22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18" name="Symbol zastępczy tekstu 6"/>
          <p:cNvSpPr>
            <a:spLocks noGrp="1"/>
          </p:cNvSpPr>
          <p:nvPr>
            <p:ph type="body" sz="quarter" idx="31" hasCustomPrompt="1"/>
          </p:nvPr>
        </p:nvSpPr>
        <p:spPr>
          <a:xfrm>
            <a:off x="9178604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19" name="Symbol zastępczy tekstu 6"/>
          <p:cNvSpPr>
            <a:spLocks noGrp="1"/>
          </p:cNvSpPr>
          <p:nvPr>
            <p:ph type="body" sz="quarter" idx="32" hasCustomPrompt="1"/>
          </p:nvPr>
        </p:nvSpPr>
        <p:spPr>
          <a:xfrm>
            <a:off x="9178604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20" name="Symbol zastępczy tekstu 6"/>
          <p:cNvSpPr>
            <a:spLocks noGrp="1"/>
          </p:cNvSpPr>
          <p:nvPr>
            <p:ph type="body" sz="quarter" idx="33" hasCustomPrompt="1"/>
          </p:nvPr>
        </p:nvSpPr>
        <p:spPr>
          <a:xfrm>
            <a:off x="9178604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3" name="Symbol zastępczy obrazu 3"/>
          <p:cNvSpPr>
            <a:spLocks noGrp="1"/>
          </p:cNvSpPr>
          <p:nvPr>
            <p:ph type="pic" sz="quarter" idx="34" hasCustomPrompt="1"/>
          </p:nvPr>
        </p:nvSpPr>
        <p:spPr>
          <a:xfrm>
            <a:off x="916217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pl-PL" sz="1867" dirty="0">
                <a:solidFill>
                  <a:schemeClr val="accent5"/>
                </a:solidFill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169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4417" y="274638"/>
            <a:ext cx="10957983" cy="1143000"/>
          </a:xfrm>
        </p:spPr>
        <p:txBody>
          <a:bodyPr/>
          <a:lstStyle>
            <a:lvl1pPr algn="l">
              <a:defRPr/>
            </a:lvl1pPr>
          </a:lstStyle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4417" y="1600201"/>
            <a:ext cx="10957983" cy="4525963"/>
          </a:xfrm>
        </p:spPr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2791891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 baseline="0">
                <a:solidFill>
                  <a:srgbClr val="20BBA5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12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2791891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14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2791891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5" name="Symbol zastępczy tekstu 6"/>
          <p:cNvSpPr>
            <a:spLocks noGrp="1"/>
          </p:cNvSpPr>
          <p:nvPr>
            <p:ph type="body" sz="quarter" idx="20" hasCustomPrompt="1"/>
          </p:nvPr>
        </p:nvSpPr>
        <p:spPr>
          <a:xfrm>
            <a:off x="6851275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009DE0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0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6851275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1" name="Symbol zastępczy tekstu 6"/>
          <p:cNvSpPr>
            <a:spLocks noGrp="1"/>
          </p:cNvSpPr>
          <p:nvPr>
            <p:ph type="body" sz="quarter" idx="22" hasCustomPrompt="1"/>
          </p:nvPr>
        </p:nvSpPr>
        <p:spPr>
          <a:xfrm>
            <a:off x="6851275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8" hasCustomPrompt="1"/>
          </p:nvPr>
        </p:nvSpPr>
        <p:spPr>
          <a:xfrm>
            <a:off x="687493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33" name="Symbol zastępczy obrazu 3"/>
          <p:cNvSpPr>
            <a:spLocks noGrp="1"/>
          </p:cNvSpPr>
          <p:nvPr>
            <p:ph type="pic" sz="quarter" idx="29" hasCustomPrompt="1"/>
          </p:nvPr>
        </p:nvSpPr>
        <p:spPr>
          <a:xfrm>
            <a:off x="2779155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26" name="Symbol zastępczy tekstu 17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460174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pic>
        <p:nvPicPr>
          <p:cNvPr id="21" name="Obraz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22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31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2791891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12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2791891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14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2791891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5" name="Symbol zastępczy tekstu 6"/>
          <p:cNvSpPr>
            <a:spLocks noGrp="1"/>
          </p:cNvSpPr>
          <p:nvPr>
            <p:ph type="body" sz="quarter" idx="20" hasCustomPrompt="1"/>
          </p:nvPr>
        </p:nvSpPr>
        <p:spPr>
          <a:xfrm>
            <a:off x="6851275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0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6851275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1" name="Symbol zastępczy tekstu 6"/>
          <p:cNvSpPr>
            <a:spLocks noGrp="1"/>
          </p:cNvSpPr>
          <p:nvPr>
            <p:ph type="body" sz="quarter" idx="22" hasCustomPrompt="1"/>
          </p:nvPr>
        </p:nvSpPr>
        <p:spPr>
          <a:xfrm>
            <a:off x="6851275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8" hasCustomPrompt="1"/>
          </p:nvPr>
        </p:nvSpPr>
        <p:spPr>
          <a:xfrm>
            <a:off x="687493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pl-PL" sz="1867" dirty="0">
                <a:solidFill>
                  <a:schemeClr val="accent5"/>
                </a:solidFill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33" name="Symbol zastępczy obrazu 3"/>
          <p:cNvSpPr>
            <a:spLocks noGrp="1"/>
          </p:cNvSpPr>
          <p:nvPr>
            <p:ph type="pic" sz="quarter" idx="29" hasCustomPrompt="1"/>
          </p:nvPr>
        </p:nvSpPr>
        <p:spPr>
          <a:xfrm>
            <a:off x="2779155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pl-PL" sz="1867" dirty="0">
                <a:solidFill>
                  <a:schemeClr val="accent5"/>
                </a:solidFill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26" name="Symbol zastępczy tekstu 17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460174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pic>
        <p:nvPicPr>
          <p:cNvPr id="21" name="Obraz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22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05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ap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" t="12951" b="5926"/>
          <a:stretch>
            <a:fillRect/>
          </a:stretch>
        </p:blipFill>
        <p:spPr>
          <a:xfrm>
            <a:off x="0" y="1240141"/>
            <a:ext cx="11707549" cy="5563441"/>
          </a:xfrm>
          <a:prstGeom prst="rect">
            <a:avLst/>
          </a:prstGeom>
        </p:spPr>
      </p:pic>
      <p:sp>
        <p:nvSpPr>
          <p:cNvPr id="4" name="Owal 3"/>
          <p:cNvSpPr/>
          <p:nvPr userDrawn="1"/>
        </p:nvSpPr>
        <p:spPr>
          <a:xfrm>
            <a:off x="1792504" y="1845557"/>
            <a:ext cx="1785888" cy="1785888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5" hasCustomPrompt="1"/>
          </p:nvPr>
        </p:nvSpPr>
        <p:spPr>
          <a:xfrm>
            <a:off x="1792817" y="2142312"/>
            <a:ext cx="1786467" cy="615949"/>
          </a:xfrm>
        </p:spPr>
        <p:txBody>
          <a:bodyPr anchor="b">
            <a:noAutofit/>
          </a:bodyPr>
          <a:lstStyle>
            <a:lvl1pPr marL="0" indent="0" algn="ctr">
              <a:buNone/>
              <a:defRPr sz="4267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00</a:t>
            </a:r>
            <a:endParaRPr lang="pl-PL" dirty="0"/>
          </a:p>
        </p:txBody>
      </p:sp>
      <p:sp>
        <p:nvSpPr>
          <p:cNvPr id="19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1792817" y="2757346"/>
            <a:ext cx="1786467" cy="615949"/>
          </a:xfrm>
        </p:spPr>
        <p:txBody>
          <a:bodyPr anchor="t">
            <a:noAutofit/>
          </a:bodyPr>
          <a:lstStyle>
            <a:lvl1pPr marL="0" indent="0" algn="ctr">
              <a:buNone/>
              <a:defRPr sz="1467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Kliknij aby edytować</a:t>
            </a:r>
            <a:endParaRPr lang="pl-PL" dirty="0"/>
          </a:p>
        </p:txBody>
      </p:sp>
      <p:sp>
        <p:nvSpPr>
          <p:cNvPr id="29" name="Owal 28"/>
          <p:cNvSpPr/>
          <p:nvPr userDrawn="1"/>
        </p:nvSpPr>
        <p:spPr>
          <a:xfrm>
            <a:off x="8954829" y="1660103"/>
            <a:ext cx="1785888" cy="1785888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0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8955143" y="1956858"/>
            <a:ext cx="1786467" cy="615949"/>
          </a:xfrm>
        </p:spPr>
        <p:txBody>
          <a:bodyPr anchor="b">
            <a:noAutofit/>
          </a:bodyPr>
          <a:lstStyle>
            <a:lvl1pPr marL="0" indent="0" algn="ctr">
              <a:buNone/>
              <a:defRPr sz="4267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00</a:t>
            </a:r>
            <a:endParaRPr lang="pl-PL" dirty="0"/>
          </a:p>
        </p:txBody>
      </p:sp>
      <p:sp>
        <p:nvSpPr>
          <p:cNvPr id="31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8955143" y="2571891"/>
            <a:ext cx="1786467" cy="615949"/>
          </a:xfrm>
        </p:spPr>
        <p:txBody>
          <a:bodyPr anchor="t">
            <a:noAutofit/>
          </a:bodyPr>
          <a:lstStyle>
            <a:lvl1pPr marL="0" indent="0" algn="ctr">
              <a:buNone/>
              <a:defRPr sz="1467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Kliknij aby edytować</a:t>
            </a:r>
            <a:endParaRPr lang="pl-PL" dirty="0"/>
          </a:p>
        </p:txBody>
      </p:sp>
      <p:sp>
        <p:nvSpPr>
          <p:cNvPr id="32" name="Owal 31"/>
          <p:cNvSpPr/>
          <p:nvPr userDrawn="1"/>
        </p:nvSpPr>
        <p:spPr>
          <a:xfrm>
            <a:off x="5986037" y="1422400"/>
            <a:ext cx="1785888" cy="1785888"/>
          </a:xfrm>
          <a:prstGeom prst="ellipse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3" name="Symbol zastępczy tekstu 6"/>
          <p:cNvSpPr>
            <a:spLocks noGrp="1"/>
          </p:cNvSpPr>
          <p:nvPr>
            <p:ph type="body" sz="quarter" idx="19" hasCustomPrompt="1"/>
          </p:nvPr>
        </p:nvSpPr>
        <p:spPr>
          <a:xfrm>
            <a:off x="5986351" y="1719155"/>
            <a:ext cx="1786467" cy="615949"/>
          </a:xfrm>
        </p:spPr>
        <p:txBody>
          <a:bodyPr anchor="b">
            <a:noAutofit/>
          </a:bodyPr>
          <a:lstStyle>
            <a:lvl1pPr marL="0" indent="0" algn="ctr">
              <a:buNone/>
              <a:defRPr sz="4267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00</a:t>
            </a:r>
            <a:endParaRPr lang="pl-PL" dirty="0"/>
          </a:p>
        </p:txBody>
      </p:sp>
      <p:sp>
        <p:nvSpPr>
          <p:cNvPr id="34" name="Symbol zastępczy tekstu 6"/>
          <p:cNvSpPr>
            <a:spLocks noGrp="1"/>
          </p:cNvSpPr>
          <p:nvPr>
            <p:ph type="body" sz="quarter" idx="20" hasCustomPrompt="1"/>
          </p:nvPr>
        </p:nvSpPr>
        <p:spPr>
          <a:xfrm>
            <a:off x="5986351" y="2334188"/>
            <a:ext cx="1786467" cy="615949"/>
          </a:xfrm>
        </p:spPr>
        <p:txBody>
          <a:bodyPr anchor="t">
            <a:noAutofit/>
          </a:bodyPr>
          <a:lstStyle>
            <a:lvl1pPr marL="0" indent="0" algn="ctr">
              <a:buNone/>
              <a:defRPr sz="1467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Kliknij aby edytować</a:t>
            </a:r>
            <a:endParaRPr lang="pl-PL" dirty="0"/>
          </a:p>
        </p:txBody>
      </p:sp>
      <p:sp>
        <p:nvSpPr>
          <p:cNvPr id="35" name="Owal 34"/>
          <p:cNvSpPr/>
          <p:nvPr userDrawn="1"/>
        </p:nvSpPr>
        <p:spPr>
          <a:xfrm>
            <a:off x="6773333" y="4021861"/>
            <a:ext cx="1785888" cy="1785888"/>
          </a:xfrm>
          <a:prstGeom prst="ellipse">
            <a:avLst/>
          </a:pr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6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6773647" y="4318616"/>
            <a:ext cx="1786467" cy="615949"/>
          </a:xfrm>
        </p:spPr>
        <p:txBody>
          <a:bodyPr anchor="b">
            <a:noAutofit/>
          </a:bodyPr>
          <a:lstStyle>
            <a:lvl1pPr marL="0" indent="0" algn="ctr">
              <a:buNone/>
              <a:defRPr sz="4267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00</a:t>
            </a:r>
            <a:endParaRPr lang="pl-PL" dirty="0"/>
          </a:p>
        </p:txBody>
      </p:sp>
      <p:sp>
        <p:nvSpPr>
          <p:cNvPr id="37" name="Symbol zastępczy tekstu 6"/>
          <p:cNvSpPr>
            <a:spLocks noGrp="1"/>
          </p:cNvSpPr>
          <p:nvPr>
            <p:ph type="body" sz="quarter" idx="22" hasCustomPrompt="1"/>
          </p:nvPr>
        </p:nvSpPr>
        <p:spPr>
          <a:xfrm>
            <a:off x="6773647" y="4933650"/>
            <a:ext cx="1786467" cy="615949"/>
          </a:xfrm>
        </p:spPr>
        <p:txBody>
          <a:bodyPr anchor="t">
            <a:noAutofit/>
          </a:bodyPr>
          <a:lstStyle>
            <a:lvl1pPr marL="0" indent="0" algn="ctr">
              <a:buNone/>
              <a:defRPr sz="1467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Kliknij aby edytować</a:t>
            </a:r>
            <a:endParaRPr lang="pl-PL" dirty="0"/>
          </a:p>
        </p:txBody>
      </p:sp>
      <p:pic>
        <p:nvPicPr>
          <p:cNvPr id="24" name="Obraz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25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18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0262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20" name="Prostokąt 19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1" name="Prostokąt 20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2" name="Prostokąt 21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3" name="Prostokąt 22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8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 Feature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quarter" idx="15" hasCustomPrompt="1"/>
          </p:nvPr>
        </p:nvSpPr>
        <p:spPr>
          <a:xfrm>
            <a:off x="1557867" y="1580581"/>
            <a:ext cx="3547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6" hasCustomPrompt="1"/>
          </p:nvPr>
        </p:nvSpPr>
        <p:spPr>
          <a:xfrm>
            <a:off x="1557867" y="1933105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17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1557867" y="2757448"/>
            <a:ext cx="3547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9" name="Symbol zastępczy tekstu 11"/>
          <p:cNvSpPr>
            <a:spLocks noGrp="1"/>
          </p:cNvSpPr>
          <p:nvPr>
            <p:ph type="body" sz="quarter" idx="18" hasCustomPrompt="1"/>
          </p:nvPr>
        </p:nvSpPr>
        <p:spPr>
          <a:xfrm>
            <a:off x="1557867" y="3109971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marR="0" indent="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pl-PL" sz="1467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2" name="Symbol zastępczy tekstu 6"/>
          <p:cNvSpPr>
            <a:spLocks noGrp="1"/>
          </p:cNvSpPr>
          <p:nvPr>
            <p:ph type="body" sz="quarter" idx="19" hasCustomPrompt="1"/>
          </p:nvPr>
        </p:nvSpPr>
        <p:spPr>
          <a:xfrm>
            <a:off x="1557867" y="3865136"/>
            <a:ext cx="3547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23" name="Symbol zastępczy tekstu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57867" y="4227571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5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1557867" y="5008136"/>
            <a:ext cx="3547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26" name="Symbol zastępczy tekstu 11"/>
          <p:cNvSpPr>
            <a:spLocks noGrp="1"/>
          </p:cNvSpPr>
          <p:nvPr>
            <p:ph type="body" sz="quarter" idx="22" hasCustomPrompt="1"/>
          </p:nvPr>
        </p:nvSpPr>
        <p:spPr>
          <a:xfrm>
            <a:off x="1557867" y="5370571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pic>
        <p:nvPicPr>
          <p:cNvPr id="14" name="Obraz 13" descr="mackbook_whi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635" y="1600953"/>
            <a:ext cx="6659064" cy="3970867"/>
          </a:xfrm>
          <a:prstGeom prst="rect">
            <a:avLst/>
          </a:prstGeom>
        </p:spPr>
      </p:pic>
      <p:sp>
        <p:nvSpPr>
          <p:cNvPr id="4" name="Symbol zastępczy obrazu 3"/>
          <p:cNvSpPr>
            <a:spLocks noGrp="1"/>
          </p:cNvSpPr>
          <p:nvPr>
            <p:ph type="pic" sz="quarter" idx="23" hasCustomPrompt="1"/>
          </p:nvPr>
        </p:nvSpPr>
        <p:spPr>
          <a:xfrm>
            <a:off x="745067" y="1699525"/>
            <a:ext cx="372533" cy="406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</a:t>
            </a:r>
            <a:endParaRPr lang="pl-PL" dirty="0"/>
          </a:p>
        </p:txBody>
      </p:sp>
      <p:sp>
        <p:nvSpPr>
          <p:cNvPr id="30" name="Symbol zastępczy obrazu 3"/>
          <p:cNvSpPr>
            <a:spLocks noGrp="1"/>
          </p:cNvSpPr>
          <p:nvPr>
            <p:ph type="pic" sz="quarter" idx="24" hasCustomPrompt="1"/>
          </p:nvPr>
        </p:nvSpPr>
        <p:spPr>
          <a:xfrm>
            <a:off x="745067" y="2887888"/>
            <a:ext cx="372533" cy="406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</a:t>
            </a:r>
            <a:endParaRPr lang="pl-PL" dirty="0"/>
          </a:p>
        </p:txBody>
      </p:sp>
      <p:sp>
        <p:nvSpPr>
          <p:cNvPr id="31" name="Symbol zastępczy obrazu 3"/>
          <p:cNvSpPr>
            <a:spLocks noGrp="1"/>
          </p:cNvSpPr>
          <p:nvPr>
            <p:ph type="pic" sz="quarter" idx="25" hasCustomPrompt="1"/>
          </p:nvPr>
        </p:nvSpPr>
        <p:spPr>
          <a:xfrm>
            <a:off x="745067" y="3993992"/>
            <a:ext cx="372533" cy="406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III</a:t>
            </a:r>
            <a:endParaRPr lang="pl-PL" dirty="0"/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6" hasCustomPrompt="1"/>
          </p:nvPr>
        </p:nvSpPr>
        <p:spPr>
          <a:xfrm>
            <a:off x="753763" y="5136992"/>
            <a:ext cx="372533" cy="406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IV</a:t>
            </a:r>
            <a:endParaRPr lang="pl-PL" dirty="0"/>
          </a:p>
        </p:txBody>
      </p:sp>
      <p:pic>
        <p:nvPicPr>
          <p:cNvPr id="33" name="Obraz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4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29" name="Symbol zastępczy tekstu 17"/>
          <p:cNvSpPr>
            <a:spLocks noGrp="1"/>
          </p:cNvSpPr>
          <p:nvPr>
            <p:ph type="body" sz="quarter" idx="27" hasCustomPrompt="1"/>
          </p:nvPr>
        </p:nvSpPr>
        <p:spPr>
          <a:xfrm>
            <a:off x="609601" y="450262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57" name="Prostokąt 56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58" name="Prostokąt 57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59" name="Prostokąt 58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60" name="Prostokąt 59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28"/>
          </p:nvPr>
        </p:nvSpPr>
        <p:spPr>
          <a:xfrm>
            <a:off x="6144684" y="1869017"/>
            <a:ext cx="5027083" cy="31390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8652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pplication Feature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/>
          <p:cNvSpPr/>
          <p:nvPr userDrawn="1"/>
        </p:nvSpPr>
        <p:spPr>
          <a:xfrm>
            <a:off x="609600" y="1580992"/>
            <a:ext cx="635000" cy="635000"/>
          </a:xfrm>
          <a:prstGeom prst="ellipse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5" hasCustomPrompt="1"/>
          </p:nvPr>
        </p:nvSpPr>
        <p:spPr>
          <a:xfrm>
            <a:off x="1557867" y="1570669"/>
            <a:ext cx="2658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6" hasCustomPrompt="1"/>
          </p:nvPr>
        </p:nvSpPr>
        <p:spPr>
          <a:xfrm>
            <a:off x="1557867" y="1933105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16" name="Owal 15"/>
          <p:cNvSpPr/>
          <p:nvPr userDrawn="1"/>
        </p:nvSpPr>
        <p:spPr>
          <a:xfrm>
            <a:off x="609600" y="2757859"/>
            <a:ext cx="635000" cy="635000"/>
          </a:xfrm>
          <a:prstGeom prst="ellipse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7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1557867" y="2747536"/>
            <a:ext cx="2658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9" name="Symbol zastępczy tekstu 11"/>
          <p:cNvSpPr>
            <a:spLocks noGrp="1"/>
          </p:cNvSpPr>
          <p:nvPr>
            <p:ph type="body" sz="quarter" idx="18" hasCustomPrompt="1"/>
          </p:nvPr>
        </p:nvSpPr>
        <p:spPr>
          <a:xfrm>
            <a:off x="1557867" y="3109971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marR="0" indent="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pl-PL" sz="1467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1" name="Owal 20"/>
          <p:cNvSpPr/>
          <p:nvPr userDrawn="1"/>
        </p:nvSpPr>
        <p:spPr>
          <a:xfrm>
            <a:off x="609600" y="3875459"/>
            <a:ext cx="635000" cy="635000"/>
          </a:xfrm>
          <a:prstGeom prst="ellipse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2" name="Symbol zastępczy tekstu 6"/>
          <p:cNvSpPr>
            <a:spLocks noGrp="1"/>
          </p:cNvSpPr>
          <p:nvPr>
            <p:ph type="body" sz="quarter" idx="19" hasCustomPrompt="1"/>
          </p:nvPr>
        </p:nvSpPr>
        <p:spPr>
          <a:xfrm>
            <a:off x="1557867" y="3865136"/>
            <a:ext cx="2658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23" name="Symbol zastępczy tekstu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57867" y="4227571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4" name="Owal 23"/>
          <p:cNvSpPr/>
          <p:nvPr userDrawn="1"/>
        </p:nvSpPr>
        <p:spPr>
          <a:xfrm>
            <a:off x="609600" y="5018459"/>
            <a:ext cx="635000" cy="635000"/>
          </a:xfrm>
          <a:prstGeom prst="ellipse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5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1557867" y="5008136"/>
            <a:ext cx="2658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26" name="Symbol zastępczy tekstu 11"/>
          <p:cNvSpPr>
            <a:spLocks noGrp="1"/>
          </p:cNvSpPr>
          <p:nvPr>
            <p:ph type="body" sz="quarter" idx="22" hasCustomPrompt="1"/>
          </p:nvPr>
        </p:nvSpPr>
        <p:spPr>
          <a:xfrm>
            <a:off x="1557867" y="5370571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" name="Symbol zastępczy obrazu 3"/>
          <p:cNvSpPr>
            <a:spLocks noGrp="1"/>
          </p:cNvSpPr>
          <p:nvPr>
            <p:ph type="pic" sz="quarter" idx="23" hasCustomPrompt="1"/>
          </p:nvPr>
        </p:nvSpPr>
        <p:spPr>
          <a:xfrm>
            <a:off x="745067" y="1699525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</a:t>
            </a:r>
            <a:endParaRPr lang="pl-PL" dirty="0"/>
          </a:p>
        </p:txBody>
      </p:sp>
      <p:sp>
        <p:nvSpPr>
          <p:cNvPr id="30" name="Symbol zastępczy obrazu 3"/>
          <p:cNvSpPr>
            <a:spLocks noGrp="1"/>
          </p:cNvSpPr>
          <p:nvPr>
            <p:ph type="pic" sz="quarter" idx="24" hasCustomPrompt="1"/>
          </p:nvPr>
        </p:nvSpPr>
        <p:spPr>
          <a:xfrm>
            <a:off x="745067" y="2887888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</a:t>
            </a:r>
            <a:endParaRPr lang="pl-PL" dirty="0"/>
          </a:p>
        </p:txBody>
      </p:sp>
      <p:sp>
        <p:nvSpPr>
          <p:cNvPr id="31" name="Symbol zastępczy obrazu 3"/>
          <p:cNvSpPr>
            <a:spLocks noGrp="1"/>
          </p:cNvSpPr>
          <p:nvPr>
            <p:ph type="pic" sz="quarter" idx="25" hasCustomPrompt="1"/>
          </p:nvPr>
        </p:nvSpPr>
        <p:spPr>
          <a:xfrm>
            <a:off x="745067" y="3993992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III</a:t>
            </a:r>
            <a:endParaRPr lang="pl-PL" dirty="0"/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6" hasCustomPrompt="1"/>
          </p:nvPr>
        </p:nvSpPr>
        <p:spPr>
          <a:xfrm>
            <a:off x="753763" y="5136992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IV</a:t>
            </a:r>
            <a:endParaRPr lang="pl-PL" dirty="0"/>
          </a:p>
        </p:txBody>
      </p:sp>
      <p:pic>
        <p:nvPicPr>
          <p:cNvPr id="33" name="Obraz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4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29" name="Symbol zastępczy tekstu 17"/>
          <p:cNvSpPr>
            <a:spLocks noGrp="1"/>
          </p:cNvSpPr>
          <p:nvPr>
            <p:ph type="body" sz="quarter" idx="27" hasCustomPrompt="1"/>
          </p:nvPr>
        </p:nvSpPr>
        <p:spPr>
          <a:xfrm>
            <a:off x="609601" y="450262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pic>
        <p:nvPicPr>
          <p:cNvPr id="27" name="Obraz 26" descr="mackbook_whit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156" y="1539406"/>
            <a:ext cx="8188944" cy="4883149"/>
          </a:xfrm>
          <a:prstGeom prst="rect">
            <a:avLst/>
          </a:prstGeom>
        </p:spPr>
      </p:pic>
      <p:sp>
        <p:nvSpPr>
          <p:cNvPr id="42" name="Prostokąt 41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43" name="Prostokąt 42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44" name="Prostokąt 43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45" name="Prostokąt 44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5" name="Symbol zastępczy obrazu 4"/>
          <p:cNvSpPr>
            <a:spLocks noGrp="1"/>
          </p:cNvSpPr>
          <p:nvPr>
            <p:ph type="pic" sz="quarter" idx="28"/>
          </p:nvPr>
        </p:nvSpPr>
        <p:spPr>
          <a:xfrm>
            <a:off x="6889751" y="1878359"/>
            <a:ext cx="6163733" cy="383741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9210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Obraz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43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38" name="Symbol zastępczy tekstu 17"/>
          <p:cNvSpPr>
            <a:spLocks noGrp="1"/>
          </p:cNvSpPr>
          <p:nvPr>
            <p:ph type="body" sz="quarter" idx="39" hasCustomPrompt="1"/>
          </p:nvPr>
        </p:nvSpPr>
        <p:spPr>
          <a:xfrm>
            <a:off x="609601" y="450262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86" name="Symbol zastępczy tekstu 6"/>
          <p:cNvSpPr>
            <a:spLocks noGrp="1"/>
          </p:cNvSpPr>
          <p:nvPr>
            <p:ph type="body" sz="quarter" idx="15" hasCustomPrompt="1"/>
          </p:nvPr>
        </p:nvSpPr>
        <p:spPr>
          <a:xfrm>
            <a:off x="1557867" y="1570669"/>
            <a:ext cx="4022699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87" name="Symbol zastępczy tekstu 11"/>
          <p:cNvSpPr>
            <a:spLocks noGrp="1"/>
          </p:cNvSpPr>
          <p:nvPr>
            <p:ph type="body" sz="quarter" idx="16" hasCustomPrompt="1"/>
          </p:nvPr>
        </p:nvSpPr>
        <p:spPr>
          <a:xfrm>
            <a:off x="1557867" y="1933104"/>
            <a:ext cx="4022699" cy="295466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200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89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1557867" y="2747536"/>
            <a:ext cx="4022699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90" name="Symbol zastępczy tekstu 11"/>
          <p:cNvSpPr>
            <a:spLocks noGrp="1"/>
          </p:cNvSpPr>
          <p:nvPr>
            <p:ph type="body" sz="quarter" idx="18" hasCustomPrompt="1"/>
          </p:nvPr>
        </p:nvSpPr>
        <p:spPr>
          <a:xfrm>
            <a:off x="1557867" y="3109971"/>
            <a:ext cx="4022699" cy="295466"/>
          </a:xfrm>
          <a:noFill/>
        </p:spPr>
        <p:txBody>
          <a:bodyPr wrap="square" rtlCol="0" anchor="t">
            <a:spAutoFit/>
          </a:bodyPr>
          <a:lstStyle>
            <a:lvl1pPr marL="0" marR="0" indent="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pl-PL" sz="1200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92" name="Symbol zastępczy tekstu 6"/>
          <p:cNvSpPr>
            <a:spLocks noGrp="1"/>
          </p:cNvSpPr>
          <p:nvPr>
            <p:ph type="body" sz="quarter" idx="19" hasCustomPrompt="1"/>
          </p:nvPr>
        </p:nvSpPr>
        <p:spPr>
          <a:xfrm>
            <a:off x="1557867" y="3865136"/>
            <a:ext cx="4022699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93" name="Symbol zastępczy tekstu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57867" y="4227571"/>
            <a:ext cx="4022699" cy="295466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200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95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1557867" y="5008136"/>
            <a:ext cx="4022699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96" name="Symbol zastępczy tekstu 11"/>
          <p:cNvSpPr>
            <a:spLocks noGrp="1"/>
          </p:cNvSpPr>
          <p:nvPr>
            <p:ph type="body" sz="quarter" idx="22" hasCustomPrompt="1"/>
          </p:nvPr>
        </p:nvSpPr>
        <p:spPr>
          <a:xfrm>
            <a:off x="1557867" y="5370571"/>
            <a:ext cx="4022699" cy="295466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200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97" name="Symbol zastępczy obrazu 3"/>
          <p:cNvSpPr>
            <a:spLocks noGrp="1"/>
          </p:cNvSpPr>
          <p:nvPr>
            <p:ph type="pic" sz="quarter" idx="23" hasCustomPrompt="1"/>
          </p:nvPr>
        </p:nvSpPr>
        <p:spPr>
          <a:xfrm>
            <a:off x="745067" y="1699525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</a:t>
            </a:r>
            <a:endParaRPr lang="pl-PL" dirty="0"/>
          </a:p>
        </p:txBody>
      </p:sp>
      <p:sp>
        <p:nvSpPr>
          <p:cNvPr id="98" name="Symbol zastępczy obrazu 3"/>
          <p:cNvSpPr>
            <a:spLocks noGrp="1"/>
          </p:cNvSpPr>
          <p:nvPr>
            <p:ph type="pic" sz="quarter" idx="24" hasCustomPrompt="1"/>
          </p:nvPr>
        </p:nvSpPr>
        <p:spPr>
          <a:xfrm>
            <a:off x="745067" y="2887888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</a:t>
            </a:r>
            <a:endParaRPr lang="pl-PL" dirty="0"/>
          </a:p>
        </p:txBody>
      </p:sp>
      <p:sp>
        <p:nvSpPr>
          <p:cNvPr id="99" name="Symbol zastępczy obrazu 3"/>
          <p:cNvSpPr>
            <a:spLocks noGrp="1"/>
          </p:cNvSpPr>
          <p:nvPr>
            <p:ph type="pic" sz="quarter" idx="25" hasCustomPrompt="1"/>
          </p:nvPr>
        </p:nvSpPr>
        <p:spPr>
          <a:xfrm>
            <a:off x="745067" y="3993992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III</a:t>
            </a:r>
            <a:endParaRPr lang="pl-PL" dirty="0"/>
          </a:p>
        </p:txBody>
      </p:sp>
      <p:sp>
        <p:nvSpPr>
          <p:cNvPr id="100" name="Symbol zastępczy obrazu 3"/>
          <p:cNvSpPr>
            <a:spLocks noGrp="1"/>
          </p:cNvSpPr>
          <p:nvPr>
            <p:ph type="pic" sz="quarter" idx="26" hasCustomPrompt="1"/>
          </p:nvPr>
        </p:nvSpPr>
        <p:spPr>
          <a:xfrm>
            <a:off x="753763" y="5136992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IV</a:t>
            </a:r>
            <a:endParaRPr lang="pl-PL" dirty="0"/>
          </a:p>
        </p:txBody>
      </p:sp>
      <p:sp>
        <p:nvSpPr>
          <p:cNvPr id="102" name="Symbol zastępczy tekstu 6"/>
          <p:cNvSpPr>
            <a:spLocks noGrp="1"/>
          </p:cNvSpPr>
          <p:nvPr>
            <p:ph type="body" sz="quarter" idx="40" hasCustomPrompt="1"/>
          </p:nvPr>
        </p:nvSpPr>
        <p:spPr>
          <a:xfrm>
            <a:off x="7529964" y="1580168"/>
            <a:ext cx="4061432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03" name="Symbol zastępczy tekstu 11"/>
          <p:cNvSpPr>
            <a:spLocks noGrp="1"/>
          </p:cNvSpPr>
          <p:nvPr>
            <p:ph type="body" sz="quarter" idx="41" hasCustomPrompt="1"/>
          </p:nvPr>
        </p:nvSpPr>
        <p:spPr>
          <a:xfrm>
            <a:off x="7529964" y="1942603"/>
            <a:ext cx="4061432" cy="295466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200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105" name="Symbol zastępczy tekstu 6"/>
          <p:cNvSpPr>
            <a:spLocks noGrp="1"/>
          </p:cNvSpPr>
          <p:nvPr>
            <p:ph type="body" sz="quarter" idx="42" hasCustomPrompt="1"/>
          </p:nvPr>
        </p:nvSpPr>
        <p:spPr>
          <a:xfrm>
            <a:off x="7529964" y="2757035"/>
            <a:ext cx="40614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06" name="Symbol zastępczy tekstu 11"/>
          <p:cNvSpPr>
            <a:spLocks noGrp="1"/>
          </p:cNvSpPr>
          <p:nvPr>
            <p:ph type="body" sz="quarter" idx="43" hasCustomPrompt="1"/>
          </p:nvPr>
        </p:nvSpPr>
        <p:spPr>
          <a:xfrm>
            <a:off x="7529964" y="3119469"/>
            <a:ext cx="4061432" cy="295466"/>
          </a:xfrm>
          <a:noFill/>
        </p:spPr>
        <p:txBody>
          <a:bodyPr wrap="square" rtlCol="0" anchor="t">
            <a:spAutoFit/>
          </a:bodyPr>
          <a:lstStyle>
            <a:lvl1pPr marL="0" marR="0" indent="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pl-PL" sz="1200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108" name="Symbol zastępczy tekstu 6"/>
          <p:cNvSpPr>
            <a:spLocks noGrp="1"/>
          </p:cNvSpPr>
          <p:nvPr>
            <p:ph type="body" sz="quarter" idx="44" hasCustomPrompt="1"/>
          </p:nvPr>
        </p:nvSpPr>
        <p:spPr>
          <a:xfrm>
            <a:off x="7529964" y="3874635"/>
            <a:ext cx="4061432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09" name="Symbol zastępczy tekstu 11"/>
          <p:cNvSpPr>
            <a:spLocks noGrp="1"/>
          </p:cNvSpPr>
          <p:nvPr>
            <p:ph type="body" sz="quarter" idx="45" hasCustomPrompt="1"/>
          </p:nvPr>
        </p:nvSpPr>
        <p:spPr>
          <a:xfrm>
            <a:off x="7529964" y="4237069"/>
            <a:ext cx="4061432" cy="295466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200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111" name="Symbol zastępczy tekstu 6"/>
          <p:cNvSpPr>
            <a:spLocks noGrp="1"/>
          </p:cNvSpPr>
          <p:nvPr>
            <p:ph type="body" sz="quarter" idx="46" hasCustomPrompt="1"/>
          </p:nvPr>
        </p:nvSpPr>
        <p:spPr>
          <a:xfrm>
            <a:off x="7529964" y="5017635"/>
            <a:ext cx="4061432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12" name="Symbol zastępczy tekstu 11"/>
          <p:cNvSpPr>
            <a:spLocks noGrp="1"/>
          </p:cNvSpPr>
          <p:nvPr>
            <p:ph type="body" sz="quarter" idx="47" hasCustomPrompt="1"/>
          </p:nvPr>
        </p:nvSpPr>
        <p:spPr>
          <a:xfrm>
            <a:off x="7529964" y="5380069"/>
            <a:ext cx="4061432" cy="295466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200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113" name="Symbol zastępczy obrazu 3"/>
          <p:cNvSpPr>
            <a:spLocks noGrp="1"/>
          </p:cNvSpPr>
          <p:nvPr>
            <p:ph type="pic" sz="quarter" idx="48" hasCustomPrompt="1"/>
          </p:nvPr>
        </p:nvSpPr>
        <p:spPr>
          <a:xfrm>
            <a:off x="6717164" y="1709024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</a:t>
            </a:r>
            <a:endParaRPr lang="pl-PL" dirty="0"/>
          </a:p>
        </p:txBody>
      </p:sp>
      <p:sp>
        <p:nvSpPr>
          <p:cNvPr id="114" name="Symbol zastępczy obrazu 3"/>
          <p:cNvSpPr>
            <a:spLocks noGrp="1"/>
          </p:cNvSpPr>
          <p:nvPr>
            <p:ph type="pic" sz="quarter" idx="49" hasCustomPrompt="1"/>
          </p:nvPr>
        </p:nvSpPr>
        <p:spPr>
          <a:xfrm>
            <a:off x="6717164" y="2897387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</a:t>
            </a:r>
            <a:endParaRPr lang="pl-PL" dirty="0"/>
          </a:p>
        </p:txBody>
      </p:sp>
      <p:sp>
        <p:nvSpPr>
          <p:cNvPr id="115" name="Symbol zastępczy obrazu 3"/>
          <p:cNvSpPr>
            <a:spLocks noGrp="1"/>
          </p:cNvSpPr>
          <p:nvPr>
            <p:ph type="pic" sz="quarter" idx="50" hasCustomPrompt="1"/>
          </p:nvPr>
        </p:nvSpPr>
        <p:spPr>
          <a:xfrm>
            <a:off x="6717164" y="4003491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III</a:t>
            </a:r>
            <a:endParaRPr lang="pl-PL" dirty="0"/>
          </a:p>
        </p:txBody>
      </p:sp>
      <p:sp>
        <p:nvSpPr>
          <p:cNvPr id="116" name="Symbol zastępczy obrazu 3"/>
          <p:cNvSpPr>
            <a:spLocks noGrp="1"/>
          </p:cNvSpPr>
          <p:nvPr>
            <p:ph type="pic" sz="quarter" idx="51" hasCustomPrompt="1"/>
          </p:nvPr>
        </p:nvSpPr>
        <p:spPr>
          <a:xfrm>
            <a:off x="6725860" y="5146491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IV</a:t>
            </a:r>
            <a:endParaRPr lang="pl-PL" dirty="0"/>
          </a:p>
        </p:txBody>
      </p:sp>
      <p:sp>
        <p:nvSpPr>
          <p:cNvPr id="119" name="Prostokąt 118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0" name="Prostokąt 119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1" name="Prostokąt 120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2" name="Prostokąt 121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66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 Features 3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rostokąt 45"/>
          <p:cNvSpPr/>
          <p:nvPr userDrawn="1"/>
        </p:nvSpPr>
        <p:spPr>
          <a:xfrm>
            <a:off x="6499709" y="0"/>
            <a:ext cx="56922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2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rgbClr val="FFFFFF"/>
                </a:solidFill>
              </a:defRPr>
            </a:lvl1pPr>
          </a:lstStyle>
          <a:p>
            <a:pPr algn="ctr"/>
            <a:fld id="{B398D967-AF51-1944-8D3F-4D6A679B2400}" type="slidenum">
              <a:rPr/>
              <a:pPr algn="ctr"/>
              <a:t>‹#›</a:t>
            </a:fld>
            <a:endParaRPr dirty="0"/>
          </a:p>
        </p:txBody>
      </p:sp>
      <p:sp>
        <p:nvSpPr>
          <p:cNvPr id="30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7052746" y="450262"/>
            <a:ext cx="4495801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34" name="Symbol zastępczy tekstu 6"/>
          <p:cNvSpPr>
            <a:spLocks noGrp="1"/>
          </p:cNvSpPr>
          <p:nvPr>
            <p:ph type="body" sz="quarter" idx="40" hasCustomPrompt="1"/>
          </p:nvPr>
        </p:nvSpPr>
        <p:spPr>
          <a:xfrm>
            <a:off x="8001013" y="1580168"/>
            <a:ext cx="3547535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35" name="Symbol zastępczy tekstu 11"/>
          <p:cNvSpPr>
            <a:spLocks noGrp="1"/>
          </p:cNvSpPr>
          <p:nvPr>
            <p:ph type="body" sz="quarter" idx="41" hasCustomPrompt="1"/>
          </p:nvPr>
        </p:nvSpPr>
        <p:spPr>
          <a:xfrm>
            <a:off x="8001013" y="1942603"/>
            <a:ext cx="3547535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7" name="Symbol zastępczy tekstu 6"/>
          <p:cNvSpPr>
            <a:spLocks noGrp="1"/>
          </p:cNvSpPr>
          <p:nvPr>
            <p:ph type="body" sz="quarter" idx="42" hasCustomPrompt="1"/>
          </p:nvPr>
        </p:nvSpPr>
        <p:spPr>
          <a:xfrm>
            <a:off x="8001012" y="2757035"/>
            <a:ext cx="3547536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38" name="Symbol zastępczy tekstu 11"/>
          <p:cNvSpPr>
            <a:spLocks noGrp="1"/>
          </p:cNvSpPr>
          <p:nvPr>
            <p:ph type="body" sz="quarter" idx="43" hasCustomPrompt="1"/>
          </p:nvPr>
        </p:nvSpPr>
        <p:spPr>
          <a:xfrm>
            <a:off x="8001013" y="3119470"/>
            <a:ext cx="3547535" cy="340671"/>
          </a:xfrm>
          <a:noFill/>
        </p:spPr>
        <p:txBody>
          <a:bodyPr wrap="square" rtlCol="0" anchor="t">
            <a:spAutoFit/>
          </a:bodyPr>
          <a:lstStyle>
            <a:lvl1pPr marL="0" marR="0" indent="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pl-PL" sz="1467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0" name="Symbol zastępczy tekstu 6"/>
          <p:cNvSpPr>
            <a:spLocks noGrp="1"/>
          </p:cNvSpPr>
          <p:nvPr>
            <p:ph type="body" sz="quarter" idx="44" hasCustomPrompt="1"/>
          </p:nvPr>
        </p:nvSpPr>
        <p:spPr>
          <a:xfrm>
            <a:off x="8001013" y="3874635"/>
            <a:ext cx="3547535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41" name="Symbol zastępczy tekstu 11"/>
          <p:cNvSpPr>
            <a:spLocks noGrp="1"/>
          </p:cNvSpPr>
          <p:nvPr>
            <p:ph type="body" sz="quarter" idx="45" hasCustomPrompt="1"/>
          </p:nvPr>
        </p:nvSpPr>
        <p:spPr>
          <a:xfrm>
            <a:off x="8001013" y="4237070"/>
            <a:ext cx="3547535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3" name="Symbol zastępczy tekstu 6"/>
          <p:cNvSpPr>
            <a:spLocks noGrp="1"/>
          </p:cNvSpPr>
          <p:nvPr>
            <p:ph type="body" sz="quarter" idx="46" hasCustomPrompt="1"/>
          </p:nvPr>
        </p:nvSpPr>
        <p:spPr>
          <a:xfrm>
            <a:off x="8001013" y="5017635"/>
            <a:ext cx="3547535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44" name="Symbol zastępczy tekstu 11"/>
          <p:cNvSpPr>
            <a:spLocks noGrp="1"/>
          </p:cNvSpPr>
          <p:nvPr>
            <p:ph type="body" sz="quarter" idx="47" hasCustomPrompt="1"/>
          </p:nvPr>
        </p:nvSpPr>
        <p:spPr>
          <a:xfrm>
            <a:off x="8001013" y="5380070"/>
            <a:ext cx="3547535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5" name="Symbol zastępczy obrazu 3"/>
          <p:cNvSpPr>
            <a:spLocks noGrp="1"/>
          </p:cNvSpPr>
          <p:nvPr>
            <p:ph type="pic" sz="quarter" idx="48" hasCustomPrompt="1"/>
          </p:nvPr>
        </p:nvSpPr>
        <p:spPr>
          <a:xfrm>
            <a:off x="7188212" y="1709024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</a:t>
            </a:r>
            <a:endParaRPr lang="pl-PL" dirty="0"/>
          </a:p>
        </p:txBody>
      </p:sp>
      <p:sp>
        <p:nvSpPr>
          <p:cNvPr id="55" name="Symbol zastępczy obrazu 3"/>
          <p:cNvSpPr>
            <a:spLocks noGrp="1"/>
          </p:cNvSpPr>
          <p:nvPr>
            <p:ph type="pic" sz="quarter" idx="49" hasCustomPrompt="1"/>
          </p:nvPr>
        </p:nvSpPr>
        <p:spPr>
          <a:xfrm>
            <a:off x="7188212" y="2897387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</a:t>
            </a:r>
            <a:endParaRPr lang="pl-PL" dirty="0"/>
          </a:p>
        </p:txBody>
      </p:sp>
      <p:sp>
        <p:nvSpPr>
          <p:cNvPr id="56" name="Symbol zastępczy obrazu 3"/>
          <p:cNvSpPr>
            <a:spLocks noGrp="1"/>
          </p:cNvSpPr>
          <p:nvPr>
            <p:ph type="pic" sz="quarter" idx="50" hasCustomPrompt="1"/>
          </p:nvPr>
        </p:nvSpPr>
        <p:spPr>
          <a:xfrm>
            <a:off x="7188212" y="4003491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III</a:t>
            </a:r>
            <a:endParaRPr lang="pl-PL" dirty="0"/>
          </a:p>
        </p:txBody>
      </p:sp>
      <p:sp>
        <p:nvSpPr>
          <p:cNvPr id="57" name="Symbol zastępczy obrazu 3"/>
          <p:cNvSpPr>
            <a:spLocks noGrp="1"/>
          </p:cNvSpPr>
          <p:nvPr>
            <p:ph type="pic" sz="quarter" idx="51" hasCustomPrompt="1"/>
          </p:nvPr>
        </p:nvSpPr>
        <p:spPr>
          <a:xfrm>
            <a:off x="7196908" y="5146491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IV</a:t>
            </a:r>
            <a:endParaRPr lang="pl-PL" dirty="0"/>
          </a:p>
        </p:txBody>
      </p:sp>
      <p:pic>
        <p:nvPicPr>
          <p:cNvPr id="58" name="Obraz 5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59" name="Prostokąt 58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60" name="Prostokąt 59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61" name="Prostokąt 60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62" name="Prostokąt 61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69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 Features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quarter" idx="15" hasCustomPrompt="1"/>
          </p:nvPr>
        </p:nvSpPr>
        <p:spPr>
          <a:xfrm>
            <a:off x="2235202" y="2075995"/>
            <a:ext cx="3776133" cy="613920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6" hasCustomPrompt="1"/>
          </p:nvPr>
        </p:nvSpPr>
        <p:spPr>
          <a:xfrm>
            <a:off x="2235202" y="2718511"/>
            <a:ext cx="3776132" cy="340671"/>
          </a:xfrm>
          <a:noFill/>
        </p:spPr>
        <p:txBody>
          <a:bodyPr wrap="square" rtlCol="0" anchor="b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7" name="Symbol zastępczy tekstu 6"/>
          <p:cNvSpPr>
            <a:spLocks noGrp="1"/>
          </p:cNvSpPr>
          <p:nvPr>
            <p:ph type="body" sz="quarter" idx="24" hasCustomPrompt="1"/>
          </p:nvPr>
        </p:nvSpPr>
        <p:spPr>
          <a:xfrm>
            <a:off x="2235202" y="4116461"/>
            <a:ext cx="3776133" cy="613920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48" name="Symbol zastępczy tekstu 11"/>
          <p:cNvSpPr>
            <a:spLocks noGrp="1"/>
          </p:cNvSpPr>
          <p:nvPr>
            <p:ph type="body" sz="quarter" idx="25" hasCustomPrompt="1"/>
          </p:nvPr>
        </p:nvSpPr>
        <p:spPr>
          <a:xfrm>
            <a:off x="2235202" y="4749146"/>
            <a:ext cx="3776132" cy="340671"/>
          </a:xfrm>
          <a:noFill/>
        </p:spPr>
        <p:txBody>
          <a:bodyPr wrap="square" rtlCol="0" anchor="b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4" name="Symbol zastępczy obrazu 3"/>
          <p:cNvSpPr>
            <a:spLocks noGrp="1"/>
          </p:cNvSpPr>
          <p:nvPr>
            <p:ph type="pic" sz="quarter" idx="33" hasCustomPrompt="1"/>
          </p:nvPr>
        </p:nvSpPr>
        <p:spPr>
          <a:xfrm>
            <a:off x="617674" y="2078786"/>
            <a:ext cx="1308305" cy="1308305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933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 </a:t>
            </a:r>
            <a:br>
              <a:rPr lang="pl-PL" dirty="0" smtClean="0"/>
            </a:br>
            <a:r>
              <a:rPr lang="pl-PL" dirty="0" smtClean="0"/>
              <a:t>I WYBIERZ ZDJECIE</a:t>
            </a:r>
            <a:endParaRPr lang="pl-PL" dirty="0"/>
          </a:p>
        </p:txBody>
      </p:sp>
      <p:sp>
        <p:nvSpPr>
          <p:cNvPr id="25" name="Symbol zastępczy obrazu 3"/>
          <p:cNvSpPr>
            <a:spLocks noGrp="1"/>
          </p:cNvSpPr>
          <p:nvPr>
            <p:ph type="pic" sz="quarter" idx="34" hasCustomPrompt="1"/>
          </p:nvPr>
        </p:nvSpPr>
        <p:spPr>
          <a:xfrm>
            <a:off x="617674" y="4095756"/>
            <a:ext cx="1308305" cy="1308305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933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 </a:t>
            </a:r>
            <a:br>
              <a:rPr lang="pl-PL" dirty="0" smtClean="0"/>
            </a:br>
            <a:r>
              <a:rPr lang="pl-PL" dirty="0" smtClean="0"/>
              <a:t>I WYBIERZ ZDJECIE</a:t>
            </a:r>
            <a:endParaRPr lang="pl-PL" dirty="0"/>
          </a:p>
        </p:txBody>
      </p:sp>
      <p:sp>
        <p:nvSpPr>
          <p:cNvPr id="26" name="Symbol zastępczy tekstu 6"/>
          <p:cNvSpPr>
            <a:spLocks noGrp="1"/>
          </p:cNvSpPr>
          <p:nvPr>
            <p:ph type="body" sz="quarter" idx="35" hasCustomPrompt="1"/>
          </p:nvPr>
        </p:nvSpPr>
        <p:spPr>
          <a:xfrm>
            <a:off x="7808779" y="2075995"/>
            <a:ext cx="3776133" cy="613920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27" name="Symbol zastępczy tekstu 11"/>
          <p:cNvSpPr>
            <a:spLocks noGrp="1"/>
          </p:cNvSpPr>
          <p:nvPr>
            <p:ph type="body" sz="quarter" idx="36" hasCustomPrompt="1"/>
          </p:nvPr>
        </p:nvSpPr>
        <p:spPr>
          <a:xfrm>
            <a:off x="7808779" y="2708679"/>
            <a:ext cx="3776132" cy="340671"/>
          </a:xfrm>
          <a:noFill/>
        </p:spPr>
        <p:txBody>
          <a:bodyPr wrap="square" rtlCol="0" anchor="b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8" name="Symbol zastępczy tekstu 6"/>
          <p:cNvSpPr>
            <a:spLocks noGrp="1"/>
          </p:cNvSpPr>
          <p:nvPr>
            <p:ph type="body" sz="quarter" idx="37" hasCustomPrompt="1"/>
          </p:nvPr>
        </p:nvSpPr>
        <p:spPr>
          <a:xfrm>
            <a:off x="7808779" y="4116461"/>
            <a:ext cx="3776133" cy="613920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29" name="Symbol zastępczy tekstu 11"/>
          <p:cNvSpPr>
            <a:spLocks noGrp="1"/>
          </p:cNvSpPr>
          <p:nvPr>
            <p:ph type="body" sz="quarter" idx="38" hasCustomPrompt="1"/>
          </p:nvPr>
        </p:nvSpPr>
        <p:spPr>
          <a:xfrm>
            <a:off x="7808779" y="4749146"/>
            <a:ext cx="3776132" cy="340671"/>
          </a:xfrm>
          <a:noFill/>
        </p:spPr>
        <p:txBody>
          <a:bodyPr wrap="square" rtlCol="0" anchor="b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0" name="Symbol zastępczy obrazu 3"/>
          <p:cNvSpPr>
            <a:spLocks noGrp="1"/>
          </p:cNvSpPr>
          <p:nvPr>
            <p:ph type="pic" sz="quarter" idx="39" hasCustomPrompt="1"/>
          </p:nvPr>
        </p:nvSpPr>
        <p:spPr>
          <a:xfrm>
            <a:off x="6191251" y="2078786"/>
            <a:ext cx="1308305" cy="1308305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933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 </a:t>
            </a:r>
            <a:br>
              <a:rPr lang="pl-PL" dirty="0" smtClean="0"/>
            </a:br>
            <a:r>
              <a:rPr lang="pl-PL" dirty="0" smtClean="0"/>
              <a:t>I WYBIERZ ZDJECIE</a:t>
            </a:r>
            <a:endParaRPr lang="pl-PL" dirty="0"/>
          </a:p>
        </p:txBody>
      </p:sp>
      <p:sp>
        <p:nvSpPr>
          <p:cNvPr id="31" name="Symbol zastępczy obrazu 3"/>
          <p:cNvSpPr>
            <a:spLocks noGrp="1"/>
          </p:cNvSpPr>
          <p:nvPr>
            <p:ph type="pic" sz="quarter" idx="40" hasCustomPrompt="1"/>
          </p:nvPr>
        </p:nvSpPr>
        <p:spPr>
          <a:xfrm>
            <a:off x="6191251" y="4095756"/>
            <a:ext cx="1308305" cy="1308305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933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 </a:t>
            </a:r>
            <a:br>
              <a:rPr lang="pl-PL" dirty="0" smtClean="0"/>
            </a:br>
            <a:r>
              <a:rPr lang="pl-PL" dirty="0" smtClean="0"/>
              <a:t>I WYBIERZ ZDJECIE</a:t>
            </a:r>
            <a:endParaRPr lang="pl-PL" dirty="0"/>
          </a:p>
        </p:txBody>
      </p:sp>
      <p:pic>
        <p:nvPicPr>
          <p:cNvPr id="23" name="Obraz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2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18" name="Symbol zastępczy tekstu 17"/>
          <p:cNvSpPr>
            <a:spLocks noGrp="1"/>
          </p:cNvSpPr>
          <p:nvPr>
            <p:ph type="body" sz="quarter" idx="41" hasCustomPrompt="1"/>
          </p:nvPr>
        </p:nvSpPr>
        <p:spPr>
          <a:xfrm>
            <a:off x="609601" y="549382"/>
            <a:ext cx="10975311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17" name="Prostokąt 16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9" name="Prostokąt 18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0" name="Prostokąt 19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1" name="Prostokąt 20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61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 Clea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iPa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6837" y="573268"/>
            <a:ext cx="3495231" cy="4940985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10" name="Symbol zastępczy tekstu 17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2" y="451201"/>
            <a:ext cx="5249333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609599" y="1556735"/>
            <a:ext cx="5249335" cy="3877888"/>
          </a:xfrm>
        </p:spPr>
        <p:txBody>
          <a:bodyPr>
            <a:normAutofit/>
          </a:bodyPr>
          <a:lstStyle>
            <a:lvl1pPr marL="0" indent="0">
              <a:buNone/>
              <a:defRPr sz="1867" b="0">
                <a:solidFill>
                  <a:schemeClr val="tx1"/>
                </a:solidFill>
              </a:defRPr>
            </a:lvl1pPr>
            <a:lvl2pPr marL="609585" indent="0">
              <a:buNone/>
              <a:defRPr sz="1867" b="0">
                <a:solidFill>
                  <a:schemeClr val="tx1"/>
                </a:solidFill>
              </a:defRPr>
            </a:lvl2pPr>
            <a:lvl3pPr marL="1219170" indent="0">
              <a:buNone/>
              <a:defRPr sz="1867" b="0">
                <a:solidFill>
                  <a:schemeClr val="tx1"/>
                </a:solidFill>
              </a:defRPr>
            </a:lvl3pPr>
            <a:lvl4pPr marL="1828754" indent="0">
              <a:buNone/>
              <a:defRPr sz="1867" b="0">
                <a:solidFill>
                  <a:schemeClr val="tx1"/>
                </a:solidFill>
              </a:defRPr>
            </a:lvl4pPr>
            <a:lvl5pPr marL="2438339" indent="0">
              <a:buNone/>
              <a:defRPr sz="1867" b="0">
                <a:solidFill>
                  <a:schemeClr val="tx1"/>
                </a:solidFill>
              </a:defRPr>
            </a:lvl5pPr>
          </a:lstStyle>
          <a:p>
            <a:pPr lvl="0"/>
            <a:endParaRPr lang="pl-PL" dirty="0" smtClean="0"/>
          </a:p>
        </p:txBody>
      </p:sp>
      <p:sp>
        <p:nvSpPr>
          <p:cNvPr id="11" name="Prostokąt 10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" name="Prostokąt 11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4" name="Prostokąt 13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7" name="Prostokąt 16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5" name="Symbol zastępczy obrazu 4"/>
          <p:cNvSpPr>
            <a:spLocks noGrp="1"/>
          </p:cNvSpPr>
          <p:nvPr>
            <p:ph type="pic" sz="quarter" idx="32"/>
          </p:nvPr>
        </p:nvSpPr>
        <p:spPr>
          <a:xfrm>
            <a:off x="7740651" y="1011768"/>
            <a:ext cx="3073400" cy="4053417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9982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vice Clea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iPhon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36585" y="581068"/>
            <a:ext cx="2421745" cy="4933185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7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8" name="Symbol zastępczy tekstu 17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2" y="451201"/>
            <a:ext cx="5249333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9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609599" y="1556735"/>
            <a:ext cx="5249335" cy="3877888"/>
          </a:xfrm>
        </p:spPr>
        <p:txBody>
          <a:bodyPr>
            <a:normAutofit/>
          </a:bodyPr>
          <a:lstStyle>
            <a:lvl1pPr marL="0" indent="0">
              <a:buNone/>
              <a:defRPr sz="1867" b="0">
                <a:solidFill>
                  <a:schemeClr val="tx1"/>
                </a:solidFill>
              </a:defRPr>
            </a:lvl1pPr>
            <a:lvl2pPr marL="609585" indent="0">
              <a:buNone/>
              <a:defRPr sz="1867" b="0">
                <a:solidFill>
                  <a:schemeClr val="tx1"/>
                </a:solidFill>
              </a:defRPr>
            </a:lvl2pPr>
            <a:lvl3pPr marL="1219170" indent="0">
              <a:buNone/>
              <a:defRPr sz="1867" b="0">
                <a:solidFill>
                  <a:schemeClr val="tx1"/>
                </a:solidFill>
              </a:defRPr>
            </a:lvl3pPr>
            <a:lvl4pPr marL="1828754" indent="0">
              <a:buNone/>
              <a:defRPr sz="1867" b="0">
                <a:solidFill>
                  <a:schemeClr val="tx1"/>
                </a:solidFill>
              </a:defRPr>
            </a:lvl4pPr>
            <a:lvl5pPr marL="2438339" indent="0">
              <a:buNone/>
              <a:defRPr sz="1867" b="0">
                <a:solidFill>
                  <a:schemeClr val="tx1"/>
                </a:solidFill>
              </a:defRPr>
            </a:lvl5pPr>
          </a:lstStyle>
          <a:p>
            <a:pPr lvl="0"/>
            <a:endParaRPr lang="pl-PL" dirty="0" smtClean="0"/>
          </a:p>
        </p:txBody>
      </p:sp>
      <p:sp>
        <p:nvSpPr>
          <p:cNvPr id="11" name="Prostokąt 10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" name="Prostokąt 11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3" name="Prostokąt 12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5" name="Prostokąt 14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32"/>
          </p:nvPr>
        </p:nvSpPr>
        <p:spPr>
          <a:xfrm>
            <a:off x="7791451" y="1170518"/>
            <a:ext cx="2110316" cy="3746500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1502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vice Clea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iPa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5630" y="581067"/>
            <a:ext cx="3496529" cy="4942821"/>
          </a:xfrm>
          <a:prstGeom prst="rect">
            <a:avLst/>
          </a:prstGeom>
        </p:spPr>
      </p:pic>
      <p:pic>
        <p:nvPicPr>
          <p:cNvPr id="15" name="Obraz 14" descr="iPho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53599" y="2481909"/>
            <a:ext cx="1493335" cy="3041979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8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8" name="Symbol zastępczy tekstu 17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2" y="451201"/>
            <a:ext cx="5249333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9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609599" y="1556735"/>
            <a:ext cx="5249335" cy="3877888"/>
          </a:xfrm>
        </p:spPr>
        <p:txBody>
          <a:bodyPr>
            <a:normAutofit/>
          </a:bodyPr>
          <a:lstStyle>
            <a:lvl1pPr marL="0" indent="0">
              <a:buNone/>
              <a:defRPr sz="1867" b="0">
                <a:solidFill>
                  <a:schemeClr val="tx1"/>
                </a:solidFill>
              </a:defRPr>
            </a:lvl1pPr>
            <a:lvl2pPr marL="609585" indent="0">
              <a:buNone/>
              <a:defRPr sz="1867" b="0">
                <a:solidFill>
                  <a:schemeClr val="tx1"/>
                </a:solidFill>
              </a:defRPr>
            </a:lvl2pPr>
            <a:lvl3pPr marL="1219170" indent="0">
              <a:buNone/>
              <a:defRPr sz="1867" b="0">
                <a:solidFill>
                  <a:schemeClr val="tx1"/>
                </a:solidFill>
              </a:defRPr>
            </a:lvl3pPr>
            <a:lvl4pPr marL="1828754" indent="0">
              <a:buNone/>
              <a:defRPr sz="1867" b="0">
                <a:solidFill>
                  <a:schemeClr val="tx1"/>
                </a:solidFill>
              </a:defRPr>
            </a:lvl4pPr>
            <a:lvl5pPr marL="2438339" indent="0">
              <a:buNone/>
              <a:defRPr sz="1867" b="0">
                <a:solidFill>
                  <a:schemeClr val="tx1"/>
                </a:solidFill>
              </a:defRPr>
            </a:lvl5pPr>
          </a:lstStyle>
          <a:p>
            <a:pPr lvl="0"/>
            <a:endParaRPr lang="pl-PL" dirty="0" smtClean="0"/>
          </a:p>
        </p:txBody>
      </p:sp>
      <p:sp>
        <p:nvSpPr>
          <p:cNvPr id="10" name="Prostokąt 9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" name="Prostokąt 11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3" name="Prostokąt 12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6" name="Prostokąt 15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32"/>
          </p:nvPr>
        </p:nvSpPr>
        <p:spPr>
          <a:xfrm>
            <a:off x="9951689" y="2855385"/>
            <a:ext cx="1296000" cy="2288116"/>
          </a:xfrm>
        </p:spPr>
        <p:txBody>
          <a:bodyPr/>
          <a:lstStyle/>
          <a:p>
            <a:endParaRPr lang="pl-PL"/>
          </a:p>
        </p:txBody>
      </p:sp>
      <p:sp>
        <p:nvSpPr>
          <p:cNvPr id="5" name="Symbol zastępczy obrazu 4"/>
          <p:cNvSpPr>
            <a:spLocks noGrp="1"/>
          </p:cNvSpPr>
          <p:nvPr>
            <p:ph type="pic" sz="quarter" idx="33"/>
          </p:nvPr>
        </p:nvSpPr>
        <p:spPr>
          <a:xfrm>
            <a:off x="6720418" y="1020232"/>
            <a:ext cx="3043767" cy="4080000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5238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09600" y="855859"/>
            <a:ext cx="10363200" cy="3053339"/>
          </a:xfrm>
        </p:spPr>
        <p:txBody>
          <a:bodyPr anchor="ctr">
            <a:noAutofit/>
          </a:bodyPr>
          <a:lstStyle>
            <a:lvl1pPr algn="ctr">
              <a:defRPr sz="6933" b="1" cap="all" baseline="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WSTAW TYTUŁ</a:t>
            </a:r>
            <a:br>
              <a:rPr lang="pl-PL" dirty="0" smtClean="0"/>
            </a:br>
            <a:r>
              <a:rPr lang="pl-PL" dirty="0" smtClean="0"/>
              <a:t>PRZEKŁADKI / SLAJDU</a:t>
            </a:r>
            <a:endParaRPr lang="pl-PL" dirty="0"/>
          </a:p>
        </p:txBody>
      </p:sp>
      <p:sp>
        <p:nvSpPr>
          <p:cNvPr id="11" name="Symbol zastępczy tekstu 10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3908669"/>
            <a:ext cx="10363200" cy="2098513"/>
          </a:xfrm>
        </p:spPr>
        <p:txBody>
          <a:bodyPr>
            <a:normAutofit/>
          </a:bodyPr>
          <a:lstStyle>
            <a:lvl1pPr algn="ctr">
              <a:buNone/>
              <a:defRPr sz="3467">
                <a:solidFill>
                  <a:schemeClr val="bg1"/>
                </a:solidFill>
              </a:defRPr>
            </a:lvl1pPr>
            <a:lvl2pPr algn="ctr">
              <a:buNone/>
              <a:defRPr>
                <a:solidFill>
                  <a:schemeClr val="bg1"/>
                </a:solidFill>
              </a:defRPr>
            </a:lvl2pPr>
            <a:lvl3pPr algn="ctr">
              <a:buNone/>
              <a:defRPr>
                <a:solidFill>
                  <a:schemeClr val="bg1"/>
                </a:solidFill>
              </a:defRPr>
            </a:lvl3pPr>
            <a:lvl4pPr algn="ctr">
              <a:buNone/>
              <a:defRPr>
                <a:solidFill>
                  <a:schemeClr val="bg1"/>
                </a:solidFill>
              </a:defRPr>
            </a:lvl4pPr>
            <a:lvl5pPr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PODTYTUŁ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12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rgbClr val="FFFFFF"/>
                </a:solidFill>
              </a:defRPr>
            </a:lvl1pPr>
          </a:lstStyle>
          <a:p>
            <a:pPr algn="ctr"/>
            <a:fld id="{B398D967-AF51-1944-8D3F-4D6A679B2400}" type="slidenum">
              <a:rPr/>
              <a:pPr algn="ctr"/>
              <a:t>‹#›</a:t>
            </a:fld>
            <a:endParaRPr dirty="0"/>
          </a:p>
        </p:txBody>
      </p:sp>
      <p:sp>
        <p:nvSpPr>
          <p:cNvPr id="6" name="Prostokąt 5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9" name="Prostokąt 8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5" name="pole tekstowe 14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65924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_you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/>
          <p:cNvSpPr>
            <a:spLocks noGrp="1"/>
          </p:cNvSpPr>
          <p:nvPr>
            <p:ph type="ctrTitle" hasCustomPrompt="1"/>
          </p:nvPr>
        </p:nvSpPr>
        <p:spPr>
          <a:xfrm>
            <a:off x="541867" y="2672794"/>
            <a:ext cx="11049525" cy="704383"/>
          </a:xfrm>
        </p:spPr>
        <p:txBody>
          <a:bodyPr lIns="0" rIns="0" anchor="b">
            <a:noAutofit/>
          </a:bodyPr>
          <a:lstStyle>
            <a:lvl1pPr marL="0" marR="0" indent="0" algn="l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baseline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PRZEKŁADKI / SLAJDU</a:t>
            </a:r>
            <a:br>
              <a:rPr lang="pl-PL" dirty="0" smtClean="0"/>
            </a:br>
            <a:r>
              <a:rPr lang="pl-PL" dirty="0" smtClean="0"/>
              <a:t>(lub np. PYTANIA?)</a:t>
            </a:r>
            <a:endParaRPr lang="pl-PL" dirty="0"/>
          </a:p>
        </p:txBody>
      </p:sp>
      <p:sp>
        <p:nvSpPr>
          <p:cNvPr id="15" name="Symbol zastępczy tekstu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4" y="3996267"/>
            <a:ext cx="5401729" cy="406400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2133" b="1" baseline="0">
                <a:solidFill>
                  <a:srgbClr val="26437E"/>
                </a:solidFill>
              </a:defRPr>
            </a:lvl1pPr>
          </a:lstStyle>
          <a:p>
            <a:pPr lvl="0"/>
            <a:r>
              <a:rPr lang="pl-PL" dirty="0" smtClean="0"/>
              <a:t>INSERT NAME AND SURNAME</a:t>
            </a:r>
            <a:endParaRPr lang="pl-PL" dirty="0"/>
          </a:p>
        </p:txBody>
      </p:sp>
      <p:sp>
        <p:nvSpPr>
          <p:cNvPr id="16" name="Symbol zastępczy tekstu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4" y="4411134"/>
            <a:ext cx="5401728" cy="347133"/>
          </a:xfrm>
        </p:spPr>
        <p:txBody>
          <a:bodyPr lIns="0" rIns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baseline="0">
                <a:solidFill>
                  <a:srgbClr val="26437E"/>
                </a:solidFill>
              </a:defRPr>
            </a:lvl1pPr>
            <a:lvl2pPr marL="609585" indent="0">
              <a:buNone/>
              <a:defRPr sz="1200" b="0">
                <a:solidFill>
                  <a:srgbClr val="26437E"/>
                </a:solidFill>
              </a:defRPr>
            </a:lvl2pPr>
            <a:lvl3pPr marL="1219170" indent="0">
              <a:buNone/>
              <a:defRPr sz="1200" b="0">
                <a:solidFill>
                  <a:srgbClr val="26437E"/>
                </a:solidFill>
              </a:defRPr>
            </a:lvl3pPr>
            <a:lvl4pPr marL="1828754" indent="0">
              <a:buNone/>
              <a:defRPr sz="1200" b="0">
                <a:solidFill>
                  <a:srgbClr val="26437E"/>
                </a:solidFill>
              </a:defRPr>
            </a:lvl4pPr>
            <a:lvl5pPr marL="2438339" indent="0">
              <a:buNone/>
              <a:defRPr sz="1200" b="0">
                <a:solidFill>
                  <a:srgbClr val="26437E"/>
                </a:solidFill>
              </a:defRPr>
            </a:lvl5pPr>
          </a:lstStyle>
          <a:p>
            <a:pPr lvl="0"/>
            <a:r>
              <a:rPr lang="pl-PL" dirty="0" smtClean="0"/>
              <a:t>Insert </a:t>
            </a:r>
            <a:r>
              <a:rPr lang="pl-PL" dirty="0" err="1" smtClean="0"/>
              <a:t>position</a:t>
            </a:r>
            <a:endParaRPr lang="pl-PL" dirty="0" smtClean="0"/>
          </a:p>
        </p:txBody>
      </p:sp>
      <p:pic>
        <p:nvPicPr>
          <p:cNvPr id="17" name="Obraz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8" name="Prostokąt 17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9" name="Prostokąt 18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0" name="Prostokąt 19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1" name="Prostokąt 20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" name="pole tekstowe 11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2059342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_question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541867" y="2672794"/>
            <a:ext cx="11049525" cy="704383"/>
          </a:xfrm>
        </p:spPr>
        <p:txBody>
          <a:bodyPr lIns="0" rIns="0" anchor="b">
            <a:noAutofit/>
          </a:bodyPr>
          <a:lstStyle>
            <a:lvl1pPr marL="0" marR="0" indent="0" algn="l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baseline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PRZEKŁADKI / SLAJDU</a:t>
            </a:r>
            <a:br>
              <a:rPr lang="pl-PL" dirty="0" smtClean="0"/>
            </a:br>
            <a:r>
              <a:rPr lang="pl-PL" dirty="0" smtClean="0"/>
              <a:t>(lub np. PYTANIA?)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4" y="3996267"/>
            <a:ext cx="5401729" cy="406400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2133" b="1" baseline="0">
                <a:solidFill>
                  <a:srgbClr val="26437E"/>
                </a:solidFill>
              </a:defRPr>
            </a:lvl1pPr>
          </a:lstStyle>
          <a:p>
            <a:pPr lvl="0"/>
            <a:r>
              <a:rPr lang="pl-PL" dirty="0" smtClean="0"/>
              <a:t>INSERT NAME AND SURNAME</a:t>
            </a:r>
            <a:endParaRPr lang="pl-PL" dirty="0"/>
          </a:p>
        </p:txBody>
      </p:sp>
      <p:sp>
        <p:nvSpPr>
          <p:cNvPr id="12" name="Symbol zastępczy tekstu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4" y="4411134"/>
            <a:ext cx="5401728" cy="347133"/>
          </a:xfrm>
        </p:spPr>
        <p:txBody>
          <a:bodyPr lIns="0" rIns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baseline="0">
                <a:solidFill>
                  <a:srgbClr val="26437E"/>
                </a:solidFill>
              </a:defRPr>
            </a:lvl1pPr>
            <a:lvl2pPr marL="609585" indent="0">
              <a:buNone/>
              <a:defRPr sz="1200" b="0">
                <a:solidFill>
                  <a:srgbClr val="26437E"/>
                </a:solidFill>
              </a:defRPr>
            </a:lvl2pPr>
            <a:lvl3pPr marL="1219170" indent="0">
              <a:buNone/>
              <a:defRPr sz="1200" b="0">
                <a:solidFill>
                  <a:srgbClr val="26437E"/>
                </a:solidFill>
              </a:defRPr>
            </a:lvl3pPr>
            <a:lvl4pPr marL="1828754" indent="0">
              <a:buNone/>
              <a:defRPr sz="1200" b="0">
                <a:solidFill>
                  <a:srgbClr val="26437E"/>
                </a:solidFill>
              </a:defRPr>
            </a:lvl4pPr>
            <a:lvl5pPr marL="2438339" indent="0">
              <a:buNone/>
              <a:defRPr sz="1200" b="0">
                <a:solidFill>
                  <a:srgbClr val="26437E"/>
                </a:solidFill>
              </a:defRPr>
            </a:lvl5pPr>
          </a:lstStyle>
          <a:p>
            <a:pPr lvl="0"/>
            <a:r>
              <a:rPr lang="pl-PL" dirty="0" smtClean="0"/>
              <a:t>Insert </a:t>
            </a:r>
            <a:r>
              <a:rPr lang="pl-PL" dirty="0" err="1" smtClean="0"/>
              <a:t>position</a:t>
            </a:r>
            <a:endParaRPr lang="pl-PL" dirty="0" smtClean="0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11" name="Prostokąt 10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3" name="Prostokąt 12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4" name="Prostokąt 13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5" name="Prostokąt 14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pic>
        <p:nvPicPr>
          <p:cNvPr id="16" name="Obraz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9" name="pole tekstowe 18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217301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609600" y="451201"/>
            <a:ext cx="5046133" cy="937631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3200" b="1" baseline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306858"/>
            <a:ext cx="3081867" cy="2531533"/>
          </a:xfrm>
        </p:spPr>
        <p:txBody>
          <a:bodyPr anchor="ctr">
            <a:noAutofit/>
          </a:bodyPr>
          <a:lstStyle>
            <a:lvl1pPr marL="0" indent="0" algn="ctr">
              <a:buNone/>
              <a:defRPr sz="18400" b="0">
                <a:solidFill>
                  <a:schemeClr val="tx2">
                    <a:alpha val="4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7</a:t>
            </a:r>
            <a:endParaRPr lang="pl-PL" dirty="0"/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407524"/>
            <a:ext cx="3081867" cy="601133"/>
          </a:xfrm>
        </p:spPr>
        <p:txBody>
          <a:bodyPr/>
          <a:lstStyle>
            <a:lvl1pPr marL="0" indent="0" algn="ctr">
              <a:buNone/>
              <a:defRPr b="0" spc="4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6" name="Prostokąt 5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1" name="Prostokąt 10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" name="Prostokąt 11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6" name="pole tekstowe 15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2859485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8" name="Tytuł 1"/>
          <p:cNvSpPr>
            <a:spLocks noGrp="1"/>
          </p:cNvSpPr>
          <p:nvPr>
            <p:ph type="ctrTitle" hasCustomPrompt="1"/>
          </p:nvPr>
        </p:nvSpPr>
        <p:spPr>
          <a:xfrm>
            <a:off x="7145867" y="451201"/>
            <a:ext cx="5046133" cy="937631"/>
          </a:xfr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defRPr sz="3200" b="1" baseline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10" name="Symbol zastępczy tekstu 6"/>
          <p:cNvSpPr>
            <a:spLocks noGrp="1"/>
          </p:cNvSpPr>
          <p:nvPr>
            <p:ph type="body" sz="quarter" idx="10" hasCustomPrompt="1"/>
          </p:nvPr>
        </p:nvSpPr>
        <p:spPr>
          <a:xfrm>
            <a:off x="8144935" y="1989824"/>
            <a:ext cx="3081867" cy="2531533"/>
          </a:xfrm>
        </p:spPr>
        <p:txBody>
          <a:bodyPr anchor="ctr">
            <a:noAutofit/>
          </a:bodyPr>
          <a:lstStyle>
            <a:lvl1pPr marL="0" indent="0" algn="ctr">
              <a:buNone/>
              <a:defRPr sz="18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7</a:t>
            </a:r>
            <a:endParaRPr lang="pl-PL" dirty="0"/>
          </a:p>
        </p:txBody>
      </p:sp>
      <p:sp>
        <p:nvSpPr>
          <p:cNvPr id="11" name="Symbol zastępczy tekstu 8"/>
          <p:cNvSpPr>
            <a:spLocks noGrp="1"/>
          </p:cNvSpPr>
          <p:nvPr>
            <p:ph type="body" sz="quarter" idx="11" hasCustomPrompt="1"/>
          </p:nvPr>
        </p:nvSpPr>
        <p:spPr>
          <a:xfrm>
            <a:off x="8144935" y="3090491"/>
            <a:ext cx="3081867" cy="601133"/>
          </a:xfrm>
        </p:spPr>
        <p:txBody>
          <a:bodyPr/>
          <a:lstStyle>
            <a:lvl1pPr marL="0" indent="0" algn="ctr">
              <a:buNone/>
              <a:defRPr b="0" spc="4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2" name="Prostokąt 11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3" name="Prostokąt 12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4" name="Prostokąt 13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5" name="Prostokąt 14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0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Content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6235996" y="3533382"/>
            <a:ext cx="4713808" cy="937631"/>
          </a:xfrm>
          <a:solidFill>
            <a:srgbClr val="26437E">
              <a:alpha val="50196"/>
            </a:srgbClr>
          </a:solidFill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467" b="1" baseline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>
          <a:xfrm>
            <a:off x="6235996" y="982984"/>
            <a:ext cx="4713808" cy="2531533"/>
          </a:xfrm>
          <a:solidFill>
            <a:srgbClr val="26437E">
              <a:alpha val="50196"/>
            </a:srgb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400" b="0"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 lvl="0"/>
            <a:r>
              <a:rPr lang="pl-PL" dirty="0" smtClean="0"/>
              <a:t>50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5" name="Prostokąt 4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6" name="Prostokąt 5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9" name="Prostokąt 8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0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cial Content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6235996" y="3533382"/>
            <a:ext cx="4713808" cy="937631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467" b="1" baseline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INSERT </a:t>
            </a:r>
            <a:r>
              <a:rPr lang="pl-PL" dirty="0" err="1" smtClean="0"/>
              <a:t>TITLE</a:t>
            </a:r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>
          <a:xfrm>
            <a:off x="6235996" y="982984"/>
            <a:ext cx="4713808" cy="2531533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8400" b="0"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 lvl="0"/>
            <a:r>
              <a:rPr lang="pl-PL" dirty="0" smtClean="0"/>
              <a:t>50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5" name="Prostokąt 4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6" name="Prostokąt 5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9" name="Prostokąt 8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41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cial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714933" y="3533382"/>
            <a:ext cx="4713808" cy="937631"/>
          </a:xfrm>
          <a:solidFill>
            <a:srgbClr val="FFFFFF">
              <a:alpha val="50196"/>
            </a:srgbClr>
          </a:solidFill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467" b="1" baseline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>
          <a:xfrm>
            <a:off x="714933" y="982984"/>
            <a:ext cx="4713808" cy="2531533"/>
          </a:xfrm>
          <a:solidFill>
            <a:srgbClr val="FFFFFF">
              <a:alpha val="50196"/>
            </a:srgb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 smtClean="0"/>
              <a:t>50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5" name="Prostokąt 4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6" name="Prostokąt 5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9" name="Prostokąt 8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1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ro 2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/>
          <p:cNvSpPr/>
          <p:nvPr userDrawn="1"/>
        </p:nvSpPr>
        <p:spPr>
          <a:xfrm>
            <a:off x="4874683" y="1"/>
            <a:ext cx="4879975" cy="2281767"/>
          </a:xfrm>
          <a:prstGeom prst="rect">
            <a:avLst/>
          </a:prstGeom>
          <a:solidFill>
            <a:schemeClr val="accent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Symbol zastępczy obrazu 7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4874684" cy="228176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pl-PL" dirty="0" smtClean="0"/>
              <a:t>KLIKNIJ I WYBIERZ ZDJĘCIE</a:t>
            </a:r>
            <a:endParaRPr lang="pl-PL" dirty="0"/>
          </a:p>
        </p:txBody>
      </p:sp>
      <p:sp>
        <p:nvSpPr>
          <p:cNvPr id="10" name="Symbol zastępczy obrazu 7"/>
          <p:cNvSpPr>
            <a:spLocks noGrp="1"/>
          </p:cNvSpPr>
          <p:nvPr>
            <p:ph type="pic" sz="quarter" idx="12" hasCustomPrompt="1"/>
          </p:nvPr>
        </p:nvSpPr>
        <p:spPr>
          <a:xfrm>
            <a:off x="4874685" y="2281767"/>
            <a:ext cx="2437343" cy="228176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pl-PL" dirty="0" smtClean="0"/>
              <a:t>KLIKNIJ I WYBIERZ ZDJĘCIE</a:t>
            </a:r>
            <a:endParaRPr lang="pl-PL" dirty="0"/>
          </a:p>
        </p:txBody>
      </p:sp>
      <p:sp>
        <p:nvSpPr>
          <p:cNvPr id="11" name="Symbol zastępczy obrazu 7"/>
          <p:cNvSpPr>
            <a:spLocks noGrp="1"/>
          </p:cNvSpPr>
          <p:nvPr>
            <p:ph type="pic" sz="quarter" idx="13" hasCustomPrompt="1"/>
          </p:nvPr>
        </p:nvSpPr>
        <p:spPr>
          <a:xfrm>
            <a:off x="7312027" y="2281767"/>
            <a:ext cx="2437343" cy="228176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pl-PL" dirty="0" smtClean="0"/>
              <a:t>KLIKNIJ I WYBIERZ ZDJĘCIE</a:t>
            </a:r>
            <a:endParaRPr lang="pl-PL" dirty="0"/>
          </a:p>
        </p:txBody>
      </p:sp>
      <p:sp>
        <p:nvSpPr>
          <p:cNvPr id="12" name="Symbol zastępczy obrazu 7"/>
          <p:cNvSpPr>
            <a:spLocks noGrp="1"/>
          </p:cNvSpPr>
          <p:nvPr>
            <p:ph type="pic" sz="quarter" idx="14" hasCustomPrompt="1"/>
          </p:nvPr>
        </p:nvSpPr>
        <p:spPr>
          <a:xfrm>
            <a:off x="2437342" y="4563534"/>
            <a:ext cx="4874685" cy="228176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pl-PL" dirty="0" smtClean="0"/>
              <a:t>KLIKNIJ I WYBIERZ ZDJĘCIE</a:t>
            </a:r>
            <a:endParaRPr lang="pl-PL" dirty="0"/>
          </a:p>
        </p:txBody>
      </p:sp>
      <p:sp>
        <p:nvSpPr>
          <p:cNvPr id="13" name="Prostokąt 12"/>
          <p:cNvSpPr/>
          <p:nvPr userDrawn="1"/>
        </p:nvSpPr>
        <p:spPr>
          <a:xfrm>
            <a:off x="0" y="2281768"/>
            <a:ext cx="2437341" cy="4576233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4" name="Prostokąt 13"/>
          <p:cNvSpPr/>
          <p:nvPr userDrawn="1"/>
        </p:nvSpPr>
        <p:spPr>
          <a:xfrm>
            <a:off x="9754659" y="4563533"/>
            <a:ext cx="2437341" cy="22944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8" name="Symbol zastępczy tekstu 15"/>
          <p:cNvSpPr>
            <a:spLocks noGrp="1"/>
          </p:cNvSpPr>
          <p:nvPr>
            <p:ph type="body" sz="quarter" idx="17" hasCustomPrompt="1"/>
          </p:nvPr>
        </p:nvSpPr>
        <p:spPr>
          <a:xfrm>
            <a:off x="4954061" y="277821"/>
            <a:ext cx="3320559" cy="456929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8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TYTUŁ</a:t>
            </a:r>
          </a:p>
        </p:txBody>
      </p:sp>
      <p:sp>
        <p:nvSpPr>
          <p:cNvPr id="22" name="Symbol zastępczy obrazu 7"/>
          <p:cNvSpPr>
            <a:spLocks noGrp="1"/>
          </p:cNvSpPr>
          <p:nvPr>
            <p:ph type="pic" sz="quarter" idx="18" hasCustomPrompt="1"/>
          </p:nvPr>
        </p:nvSpPr>
        <p:spPr>
          <a:xfrm>
            <a:off x="7312027" y="4563534"/>
            <a:ext cx="2437343" cy="228176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 dirty="0" smtClean="0"/>
              <a:t>KLIKNIJ I WYBIERZ ZDJĘCIE</a:t>
            </a:r>
            <a:endParaRPr lang="pl-PL" dirty="0"/>
          </a:p>
        </p:txBody>
      </p:sp>
      <p:sp>
        <p:nvSpPr>
          <p:cNvPr id="19" name="Symbol zastępczy tekstu 15"/>
          <p:cNvSpPr>
            <a:spLocks noGrp="1"/>
          </p:cNvSpPr>
          <p:nvPr>
            <p:ph type="body" sz="quarter" idx="20" hasCustomPrompt="1"/>
          </p:nvPr>
        </p:nvSpPr>
        <p:spPr>
          <a:xfrm>
            <a:off x="4954061" y="737758"/>
            <a:ext cx="3320559" cy="4569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4" name="Symbol zastępczy tekstu 15"/>
          <p:cNvSpPr>
            <a:spLocks noGrp="1"/>
          </p:cNvSpPr>
          <p:nvPr>
            <p:ph type="body" sz="quarter" idx="21" hasCustomPrompt="1"/>
          </p:nvPr>
        </p:nvSpPr>
        <p:spPr>
          <a:xfrm>
            <a:off x="79379" y="2559588"/>
            <a:ext cx="2157168" cy="456929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8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TYTUŁ</a:t>
            </a:r>
          </a:p>
        </p:txBody>
      </p:sp>
      <p:sp>
        <p:nvSpPr>
          <p:cNvPr id="25" name="Symbol zastępczy tekstu 15"/>
          <p:cNvSpPr>
            <a:spLocks noGrp="1"/>
          </p:cNvSpPr>
          <p:nvPr>
            <p:ph type="body" sz="quarter" idx="22" hasCustomPrompt="1"/>
          </p:nvPr>
        </p:nvSpPr>
        <p:spPr>
          <a:xfrm>
            <a:off x="79379" y="3019525"/>
            <a:ext cx="2157168" cy="4569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8" name="Symbol zastępczy tekstu 15"/>
          <p:cNvSpPr>
            <a:spLocks noGrp="1"/>
          </p:cNvSpPr>
          <p:nvPr>
            <p:ph type="body" sz="quarter" idx="23" hasCustomPrompt="1"/>
          </p:nvPr>
        </p:nvSpPr>
        <p:spPr>
          <a:xfrm>
            <a:off x="9834037" y="4841354"/>
            <a:ext cx="2157168" cy="456929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8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TYTUŁ</a:t>
            </a:r>
          </a:p>
        </p:txBody>
      </p:sp>
      <p:sp>
        <p:nvSpPr>
          <p:cNvPr id="29" name="Symbol zastępczy tekstu 15"/>
          <p:cNvSpPr>
            <a:spLocks noGrp="1"/>
          </p:cNvSpPr>
          <p:nvPr>
            <p:ph type="body" sz="quarter" idx="24" hasCustomPrompt="1"/>
          </p:nvPr>
        </p:nvSpPr>
        <p:spPr>
          <a:xfrm>
            <a:off x="9834037" y="5301291"/>
            <a:ext cx="2157168" cy="94004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2" name="Prostokąt 31"/>
          <p:cNvSpPr/>
          <p:nvPr userDrawn="1"/>
        </p:nvSpPr>
        <p:spPr>
          <a:xfrm>
            <a:off x="9754659" y="-24"/>
            <a:ext cx="2437341" cy="45635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3" name="Symbol zastępczy tekstu 15"/>
          <p:cNvSpPr>
            <a:spLocks noGrp="1"/>
          </p:cNvSpPr>
          <p:nvPr>
            <p:ph type="body" sz="quarter" idx="25" hasCustomPrompt="1"/>
          </p:nvPr>
        </p:nvSpPr>
        <p:spPr>
          <a:xfrm>
            <a:off x="9834037" y="277797"/>
            <a:ext cx="2157168" cy="456929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8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TYTUŁ</a:t>
            </a:r>
          </a:p>
        </p:txBody>
      </p:sp>
      <p:sp>
        <p:nvSpPr>
          <p:cNvPr id="34" name="Symbol zastępczy tekstu 15"/>
          <p:cNvSpPr>
            <a:spLocks noGrp="1"/>
          </p:cNvSpPr>
          <p:nvPr>
            <p:ph type="body" sz="quarter" idx="26" hasCustomPrompt="1"/>
          </p:nvPr>
        </p:nvSpPr>
        <p:spPr>
          <a:xfrm>
            <a:off x="9834037" y="737734"/>
            <a:ext cx="2157168" cy="96591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2" name="Prostokąt 41"/>
          <p:cNvSpPr/>
          <p:nvPr userDrawn="1"/>
        </p:nvSpPr>
        <p:spPr>
          <a:xfrm>
            <a:off x="2437343" y="2281767"/>
            <a:ext cx="2437341" cy="229446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43" name="Symbol zastępczy tekstu 15"/>
          <p:cNvSpPr>
            <a:spLocks noGrp="1"/>
          </p:cNvSpPr>
          <p:nvPr>
            <p:ph type="body" sz="quarter" idx="27" hasCustomPrompt="1"/>
          </p:nvPr>
        </p:nvSpPr>
        <p:spPr>
          <a:xfrm>
            <a:off x="2516721" y="2559588"/>
            <a:ext cx="2157168" cy="456929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8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TYTUŁ</a:t>
            </a:r>
          </a:p>
        </p:txBody>
      </p:sp>
      <p:sp>
        <p:nvSpPr>
          <p:cNvPr id="44" name="Symbol zastępczy tekstu 15"/>
          <p:cNvSpPr>
            <a:spLocks noGrp="1"/>
          </p:cNvSpPr>
          <p:nvPr>
            <p:ph type="body" sz="quarter" idx="28" hasCustomPrompt="1"/>
          </p:nvPr>
        </p:nvSpPr>
        <p:spPr>
          <a:xfrm>
            <a:off x="2516721" y="3019525"/>
            <a:ext cx="2157168" cy="4569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pic>
        <p:nvPicPr>
          <p:cNvPr id="23" name="Obraz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01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 hasCustomPrompt="1"/>
          </p:nvPr>
        </p:nvSpPr>
        <p:spPr>
          <a:xfrm>
            <a:off x="2255573" y="274638"/>
            <a:ext cx="9326827" cy="1143000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pl-PL" dirty="0" smtClean="0"/>
              <a:t>Użyj układu przy małej ilości tekstu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55573" y="1600201"/>
            <a:ext cx="9326827" cy="4525963"/>
          </a:xfrm>
        </p:spPr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 userDrawn="1"/>
        </p:nvSpPr>
        <p:spPr>
          <a:xfrm>
            <a:off x="1396834" y="0"/>
            <a:ext cx="4186917" cy="6858000"/>
          </a:xfrm>
          <a:prstGeom prst="rect">
            <a:avLst/>
          </a:prstGeom>
          <a:solidFill>
            <a:schemeClr val="tx2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6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2362033" y="2575661"/>
            <a:ext cx="2184400" cy="381000"/>
          </a:xfr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60958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l-PL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10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2362033" y="2956662"/>
            <a:ext cx="2184400" cy="1240951"/>
          </a:xfrm>
        </p:spPr>
        <p:txBody>
          <a:bodyPr anchor="t">
            <a:noAutofit/>
          </a:bodyPr>
          <a:lstStyle>
            <a:lvl1pPr marL="0" indent="0" algn="ctr">
              <a:buNone/>
              <a:defRPr sz="933" b="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44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 userDrawn="1"/>
        </p:nvSpPr>
        <p:spPr>
          <a:xfrm>
            <a:off x="0" y="0"/>
            <a:ext cx="4186917" cy="6858000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 dirty="0">
              <a:solidFill>
                <a:prstClr val="white"/>
              </a:solidFill>
            </a:endParaRPr>
          </a:p>
        </p:txBody>
      </p:sp>
      <p:sp>
        <p:nvSpPr>
          <p:cNvPr id="4" name="PoleTekstowe 3"/>
          <p:cNvSpPr txBox="1"/>
          <p:nvPr userDrawn="1"/>
        </p:nvSpPr>
        <p:spPr>
          <a:xfrm>
            <a:off x="794803" y="-1341252"/>
            <a:ext cx="1541156" cy="349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pl-PL" sz="22133" dirty="0" smtClean="0">
                <a:solidFill>
                  <a:prstClr val="white"/>
                </a:solidFill>
              </a:rPr>
              <a:t>„</a:t>
            </a:r>
          </a:p>
        </p:txBody>
      </p:sp>
      <p:sp>
        <p:nvSpPr>
          <p:cNvPr id="9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386532"/>
            <a:ext cx="2816661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Wstaw Autora</a:t>
            </a:r>
            <a:endParaRPr lang="pl-PL" dirty="0"/>
          </a:p>
        </p:txBody>
      </p:sp>
      <p:sp>
        <p:nvSpPr>
          <p:cNvPr id="11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2094553"/>
            <a:ext cx="2816661" cy="1933921"/>
          </a:xfrm>
        </p:spPr>
        <p:txBody>
          <a:bodyPr anchor="b">
            <a:noAutofit/>
          </a:bodyPr>
          <a:lstStyle>
            <a:lvl1pPr marL="0" indent="0" algn="ctr">
              <a:lnSpc>
                <a:spcPct val="120000"/>
              </a:lnSpc>
              <a:buNone/>
              <a:defRPr sz="2667" b="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Wstaw cytat</a:t>
            </a:r>
            <a:endParaRPr lang="pl-PL" dirty="0"/>
          </a:p>
        </p:txBody>
      </p:sp>
      <p:pic>
        <p:nvPicPr>
          <p:cNvPr id="15" name="Obraz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77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2094553"/>
            <a:ext cx="2816661" cy="1933921"/>
          </a:xfrm>
        </p:spPr>
        <p:txBody>
          <a:bodyPr anchor="b">
            <a:noAutofit/>
          </a:bodyPr>
          <a:lstStyle>
            <a:lvl1pPr marL="0" indent="0" algn="ctr">
              <a:lnSpc>
                <a:spcPct val="120000"/>
              </a:lnSpc>
              <a:buNone/>
              <a:defRPr sz="2667" b="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Wstaw cytat</a:t>
            </a:r>
            <a:endParaRPr lang="pl-PL" dirty="0"/>
          </a:p>
        </p:txBody>
      </p:sp>
      <p:sp>
        <p:nvSpPr>
          <p:cNvPr id="4" name="PoleTekstowe 3"/>
          <p:cNvSpPr txBox="1"/>
          <p:nvPr userDrawn="1"/>
        </p:nvSpPr>
        <p:spPr>
          <a:xfrm>
            <a:off x="794803" y="-1341252"/>
            <a:ext cx="1541156" cy="349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pl-PL" sz="22133" dirty="0" smtClean="0">
                <a:solidFill>
                  <a:prstClr val="white"/>
                </a:solidFill>
              </a:rPr>
              <a:t>„</a:t>
            </a:r>
          </a:p>
        </p:txBody>
      </p:sp>
      <p:sp>
        <p:nvSpPr>
          <p:cNvPr id="9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386532"/>
            <a:ext cx="2816661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Wstaw autora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8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 minim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quarter" idx="10" hasCustomPrompt="1"/>
          </p:nvPr>
        </p:nvSpPr>
        <p:spPr>
          <a:xfrm>
            <a:off x="524934" y="5918200"/>
            <a:ext cx="6373284" cy="696384"/>
          </a:xfrm>
          <a:solidFill>
            <a:schemeClr val="tx1">
              <a:alpha val="95000"/>
            </a:schemeClr>
          </a:solidFill>
        </p:spPr>
        <p:txBody>
          <a:bodyPr anchor="ctr"/>
          <a:lstStyle>
            <a:lvl1pPr marL="0" indent="0">
              <a:buNone/>
              <a:defRPr b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TYTUŁ SEKCJI PREZENTACJI</a:t>
            </a:r>
          </a:p>
        </p:txBody>
      </p:sp>
      <p:sp>
        <p:nvSpPr>
          <p:cNvPr id="8" name="Prostokąt 7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9" name="Prostokąt 8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" name="Prostokąt 11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893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 minimal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 userDrawn="1"/>
        </p:nvSpPr>
        <p:spPr>
          <a:xfrm>
            <a:off x="0" y="5682202"/>
            <a:ext cx="12192000" cy="1175797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 dirty="0">
              <a:solidFill>
                <a:prstClr val="white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quarter" idx="10" hasCustomPrompt="1"/>
          </p:nvPr>
        </p:nvSpPr>
        <p:spPr>
          <a:xfrm>
            <a:off x="524934" y="5918200"/>
            <a:ext cx="6373284" cy="696384"/>
          </a:xfrm>
          <a:noFill/>
        </p:spPr>
        <p:txBody>
          <a:bodyPr anchor="ctr"/>
          <a:lstStyle>
            <a:lvl1pPr marL="0" indent="0">
              <a:buNone/>
              <a:defRPr b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TYTUŁ SEKCJI PREZENTACJI</a:t>
            </a:r>
          </a:p>
        </p:txBody>
      </p:sp>
      <p:sp>
        <p:nvSpPr>
          <p:cNvPr id="8" name="Prostokąt 7"/>
          <p:cNvSpPr/>
          <p:nvPr userDrawn="1"/>
        </p:nvSpPr>
        <p:spPr>
          <a:xfrm flipV="1">
            <a:off x="0" y="5621242"/>
            <a:ext cx="12192000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33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609600" y="2133600"/>
            <a:ext cx="10981792" cy="1031288"/>
          </a:xfrm>
        </p:spPr>
        <p:txBody>
          <a:bodyPr lIns="0" rIns="0" anchor="b">
            <a:noAutofit/>
          </a:bodyPr>
          <a:lstStyle>
            <a:lvl1pPr marL="0" marR="0" indent="0" algn="l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33" b="1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br>
              <a:rPr lang="pl-PL" dirty="0" smtClean="0"/>
            </a:br>
            <a:r>
              <a:rPr lang="pl-PL" dirty="0" smtClean="0"/>
              <a:t>(np. Dziękuję!)</a:t>
            </a:r>
            <a:endParaRPr lang="pl-PL" dirty="0"/>
          </a:p>
        </p:txBody>
      </p:sp>
      <p:sp>
        <p:nvSpPr>
          <p:cNvPr id="7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609600" y="5081301"/>
            <a:ext cx="3826933" cy="1615833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224"/>
              </a:spcBef>
              <a:buNone/>
              <a:defRPr sz="1333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COMARCH</a:t>
            </a:r>
          </a:p>
          <a:p>
            <a:r>
              <a:rPr lang="pl-PL" dirty="0" smtClean="0"/>
              <a:t>al. Jana Pawła II 39 a </a:t>
            </a:r>
          </a:p>
          <a:p>
            <a:r>
              <a:rPr lang="pl-PL" dirty="0" smtClean="0"/>
              <a:t>31-864 Kraków </a:t>
            </a:r>
          </a:p>
          <a:p>
            <a:r>
              <a:rPr lang="pl-PL" dirty="0" smtClean="0"/>
              <a:t>Tel. +48 (12) 64 61 000 </a:t>
            </a:r>
          </a:p>
          <a:p>
            <a:r>
              <a:rPr lang="pl-PL" dirty="0" smtClean="0"/>
              <a:t>E-Mail: </a:t>
            </a:r>
            <a:r>
              <a:rPr lang="pl-PL" dirty="0" err="1" smtClean="0"/>
              <a:t>info@comarch.pl</a:t>
            </a:r>
            <a:r>
              <a:rPr lang="pl-PL" dirty="0" smtClean="0"/>
              <a:t> </a:t>
            </a:r>
          </a:p>
          <a:p>
            <a:r>
              <a:rPr lang="pl-PL" dirty="0" smtClean="0"/>
              <a:t>www.comarch.com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10" name="pole tekstowe 9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3451564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609599" y="2133600"/>
            <a:ext cx="10981796" cy="1031288"/>
          </a:xfrm>
        </p:spPr>
        <p:txBody>
          <a:bodyPr lIns="0" rIns="0" anchor="b">
            <a:noAutofit/>
          </a:bodyPr>
          <a:lstStyle>
            <a:lvl1pPr algn="l">
              <a:lnSpc>
                <a:spcPct val="80000"/>
              </a:lnSpc>
              <a:defRPr sz="3733" b="1">
                <a:solidFill>
                  <a:schemeClr val="tx1"/>
                </a:solidFill>
              </a:defRPr>
            </a:lvl1pPr>
          </a:lstStyle>
          <a:p>
            <a:r>
              <a:rPr lang="pl-PL" dirty="0" smtClean="0"/>
              <a:t>WSTAW TYTUŁ SLAJDU</a:t>
            </a:r>
            <a:br>
              <a:rPr lang="pl-PL" dirty="0" smtClean="0"/>
            </a:br>
            <a:r>
              <a:rPr lang="pl-PL" dirty="0" smtClean="0"/>
              <a:t>(np. Dziękuję!)</a:t>
            </a:r>
            <a:endParaRPr lang="pl-PL" dirty="0"/>
          </a:p>
        </p:txBody>
      </p:sp>
      <p:sp>
        <p:nvSpPr>
          <p:cNvPr id="8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609600" y="5081301"/>
            <a:ext cx="3826933" cy="1615833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224"/>
              </a:spcBef>
              <a:buNone/>
              <a:defRPr sz="1333" b="0" baseline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COMARCH</a:t>
            </a:r>
          </a:p>
          <a:p>
            <a:r>
              <a:rPr lang="pl-PL" dirty="0" smtClean="0"/>
              <a:t>al. Jana Pawła II 39 a </a:t>
            </a:r>
          </a:p>
          <a:p>
            <a:r>
              <a:rPr lang="pl-PL" dirty="0" smtClean="0"/>
              <a:t>31-864 Kraków </a:t>
            </a:r>
          </a:p>
          <a:p>
            <a:r>
              <a:rPr lang="pl-PL" dirty="0" smtClean="0"/>
              <a:t>Tel. +48 (12) 64 61 000 </a:t>
            </a:r>
          </a:p>
          <a:p>
            <a:r>
              <a:rPr lang="pl-PL" dirty="0" smtClean="0"/>
              <a:t>E-Mail: </a:t>
            </a:r>
            <a:r>
              <a:rPr lang="pl-PL" dirty="0" err="1" smtClean="0"/>
              <a:t>info@comarch.pl</a:t>
            </a:r>
            <a:r>
              <a:rPr lang="pl-PL" dirty="0" smtClean="0"/>
              <a:t> </a:t>
            </a:r>
          </a:p>
          <a:p>
            <a:r>
              <a:rPr lang="pl-PL" dirty="0" smtClean="0"/>
              <a:t>www.comarch.com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6" name="Prostokąt 5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7" name="Prostokąt 6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" name="Prostokąt 11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4" name="pole tekstowe 13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794138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 userDrawn="1"/>
        </p:nvSpPr>
        <p:spPr>
          <a:xfrm>
            <a:off x="0" y="0"/>
            <a:ext cx="2870200" cy="6858000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609600" y="3465468"/>
            <a:ext cx="2116667" cy="1301267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933" b="0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al. Jana Pawła II 39 a </a:t>
            </a:r>
          </a:p>
          <a:p>
            <a:r>
              <a:rPr lang="pl-PL" dirty="0" smtClean="0"/>
              <a:t>31-864 Kraków </a:t>
            </a:r>
          </a:p>
          <a:p>
            <a:r>
              <a:rPr lang="pl-PL" dirty="0" smtClean="0"/>
              <a:t>Tel. +48 (12) 64 61 000 </a:t>
            </a:r>
          </a:p>
          <a:p>
            <a:r>
              <a:rPr lang="pl-PL" dirty="0" smtClean="0"/>
              <a:t>E-Mail: info@comarch.pl </a:t>
            </a:r>
          </a:p>
          <a:p>
            <a:r>
              <a:rPr lang="pl-PL" dirty="0" smtClean="0"/>
              <a:t>www.comarch.com 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08569"/>
            <a:ext cx="1066800" cy="16338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2" name="pole tekstowe 11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143822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 userDrawn="1"/>
        </p:nvSpPr>
        <p:spPr>
          <a:xfrm>
            <a:off x="0" y="0"/>
            <a:ext cx="2870200" cy="6858000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08569"/>
            <a:ext cx="1066800" cy="163383"/>
          </a:xfrm>
          <a:prstGeom prst="rect">
            <a:avLst/>
          </a:prstGeom>
        </p:spPr>
      </p:pic>
      <p:sp>
        <p:nvSpPr>
          <p:cNvPr id="6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609600" y="3465468"/>
            <a:ext cx="2116667" cy="1301267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933" b="0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al. Jana Pawła II 39 a </a:t>
            </a:r>
          </a:p>
          <a:p>
            <a:r>
              <a:rPr lang="pl-PL" dirty="0" smtClean="0"/>
              <a:t>31-864 Kraków </a:t>
            </a:r>
          </a:p>
          <a:p>
            <a:r>
              <a:rPr lang="pl-PL" dirty="0" smtClean="0"/>
              <a:t>Tel. +48 (12) 64 61 000 </a:t>
            </a:r>
          </a:p>
          <a:p>
            <a:r>
              <a:rPr lang="pl-PL" dirty="0" smtClean="0"/>
              <a:t>E-Mail: info@comarch.pl </a:t>
            </a:r>
          </a:p>
          <a:p>
            <a:r>
              <a:rPr lang="pl-PL" dirty="0" smtClean="0"/>
              <a:t>www.comarch.com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0" name="pole tekstowe 9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1891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_you_soci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Tytuł 1"/>
          <p:cNvSpPr>
            <a:spLocks noGrp="1"/>
          </p:cNvSpPr>
          <p:nvPr>
            <p:ph type="ctrTitle" hasCustomPrompt="1"/>
          </p:nvPr>
        </p:nvSpPr>
        <p:spPr>
          <a:xfrm>
            <a:off x="2755900" y="1780729"/>
            <a:ext cx="6680200" cy="1031288"/>
          </a:xfrm>
        </p:spPr>
        <p:txBody>
          <a:bodyPr anchor="b">
            <a:noAutofit/>
          </a:bodyPr>
          <a:lstStyle>
            <a:lvl1pPr marL="0" marR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33" b="1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br>
              <a:rPr lang="pl-PL" dirty="0" smtClean="0"/>
            </a:br>
            <a:r>
              <a:rPr lang="pl-PL" dirty="0" smtClean="0"/>
              <a:t>(np. Dziękuję!)</a:t>
            </a:r>
            <a:endParaRPr lang="pl-PL" dirty="0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sz="quarter" idx="10" hasCustomPrompt="1"/>
          </p:nvPr>
        </p:nvSpPr>
        <p:spPr>
          <a:xfrm>
            <a:off x="2755900" y="2811547"/>
            <a:ext cx="6680200" cy="678888"/>
          </a:xfrm>
        </p:spPr>
        <p:txBody>
          <a:bodyPr vert="horz" lIns="91440" tIns="45720" rIns="91440" bIns="45720" rtlCol="0" anchor="t">
            <a:noAutofit/>
          </a:bodyPr>
          <a:lstStyle>
            <a:lvl1pPr marL="0" marR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Wstaw podtytuł (np. Pytania?)</a:t>
            </a:r>
          </a:p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23" name="Prostokąt 22"/>
          <p:cNvSpPr/>
          <p:nvPr userDrawn="1"/>
        </p:nvSpPr>
        <p:spPr>
          <a:xfrm>
            <a:off x="0" y="5191693"/>
            <a:ext cx="12192000" cy="166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4" name="Symbol zastępczy tekstu 12"/>
          <p:cNvSpPr>
            <a:spLocks noGrp="1"/>
          </p:cNvSpPr>
          <p:nvPr>
            <p:ph type="body" sz="quarter" idx="11" hasCustomPrompt="1"/>
          </p:nvPr>
        </p:nvSpPr>
        <p:spPr>
          <a:xfrm>
            <a:off x="1020174" y="5829827"/>
            <a:ext cx="2190583" cy="338851"/>
          </a:xfrm>
        </p:spPr>
        <p:txBody>
          <a:bodyPr vert="horz" lIns="91440" tIns="45720" rIns="91440" bIns="45720" rtlCol="0" anchor="ctr">
            <a:noAutofit/>
          </a:bodyPr>
          <a:lstStyle>
            <a:lvl1pPr marL="0" marR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200" b="0" i="0" smtClean="0">
                <a:solidFill>
                  <a:schemeClr val="tx2"/>
                </a:solidFill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 smtClean="0"/>
              <a:t>facebook.com</a:t>
            </a:r>
            <a:r>
              <a:rPr lang="pl-PL" dirty="0" smtClean="0"/>
              <a:t>/</a:t>
            </a:r>
            <a:r>
              <a:rPr lang="pl-PL" dirty="0" err="1" smtClean="0"/>
              <a:t>comarcherp</a:t>
            </a:r>
            <a:endParaRPr lang="pl-PL" dirty="0"/>
          </a:p>
        </p:txBody>
      </p:sp>
      <p:pic>
        <p:nvPicPr>
          <p:cNvPr id="25" name="Picture 6" descr="C:\Users\Dominik\Downloads\Social_Icons\facebook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83944" y="5773304"/>
            <a:ext cx="436229" cy="436229"/>
          </a:xfrm>
          <a:prstGeom prst="rect">
            <a:avLst/>
          </a:prstGeom>
          <a:noFill/>
        </p:spPr>
      </p:pic>
      <p:sp>
        <p:nvSpPr>
          <p:cNvPr id="26" name="Symbol zastępczy tekstu 12"/>
          <p:cNvSpPr>
            <a:spLocks noGrp="1"/>
          </p:cNvSpPr>
          <p:nvPr>
            <p:ph type="body" sz="quarter" idx="12" hasCustomPrompt="1"/>
          </p:nvPr>
        </p:nvSpPr>
        <p:spPr>
          <a:xfrm>
            <a:off x="4930865" y="5829827"/>
            <a:ext cx="2190583" cy="338851"/>
          </a:xfrm>
        </p:spPr>
        <p:txBody>
          <a:bodyPr vert="horz" lIns="91440" tIns="45720" rIns="91440" bIns="45720" rtlCol="0" anchor="ctr">
            <a:noAutofit/>
          </a:bodyPr>
          <a:lstStyle>
            <a:lvl1pPr marL="0" marR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200" b="0" i="0" smtClean="0">
                <a:solidFill>
                  <a:schemeClr val="tx2"/>
                </a:solidFill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 smtClean="0"/>
              <a:t>twitter.com</a:t>
            </a:r>
            <a:r>
              <a:rPr lang="pl-PL" dirty="0" smtClean="0"/>
              <a:t>/</a:t>
            </a:r>
            <a:r>
              <a:rPr lang="pl-PL" dirty="0" err="1" smtClean="0"/>
              <a:t>comarcherp</a:t>
            </a:r>
            <a:endParaRPr lang="pl-PL" dirty="0"/>
          </a:p>
        </p:txBody>
      </p:sp>
      <p:pic>
        <p:nvPicPr>
          <p:cNvPr id="28" name="Picture 4" descr="C:\Users\Dominik\Downloads\Social_Icons\twitter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494635" y="5773304"/>
            <a:ext cx="436229" cy="436229"/>
          </a:xfrm>
          <a:prstGeom prst="rect">
            <a:avLst/>
          </a:prstGeom>
          <a:noFill/>
        </p:spPr>
      </p:pic>
      <p:sp>
        <p:nvSpPr>
          <p:cNvPr id="29" name="Symbol zastępczy tekstu 12"/>
          <p:cNvSpPr>
            <a:spLocks noGrp="1"/>
          </p:cNvSpPr>
          <p:nvPr>
            <p:ph type="body" sz="quarter" idx="13" hasCustomPrompt="1"/>
          </p:nvPr>
        </p:nvSpPr>
        <p:spPr>
          <a:xfrm>
            <a:off x="9391818" y="5829827"/>
            <a:ext cx="2190583" cy="338851"/>
          </a:xfrm>
        </p:spPr>
        <p:txBody>
          <a:bodyPr vert="horz" lIns="91440" tIns="45720" rIns="91440" bIns="45720" rtlCol="0" anchor="ctr">
            <a:noAutofit/>
          </a:bodyPr>
          <a:lstStyle>
            <a:lvl1pPr marL="0" marR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200" b="0" i="0" smtClean="0">
                <a:solidFill>
                  <a:schemeClr val="tx2"/>
                </a:solidFill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 smtClean="0"/>
              <a:t>youtube.com</a:t>
            </a:r>
            <a:r>
              <a:rPr lang="pl-PL" dirty="0" smtClean="0"/>
              <a:t>/</a:t>
            </a:r>
            <a:r>
              <a:rPr lang="pl-PL" dirty="0" err="1" smtClean="0"/>
              <a:t>comarcherp</a:t>
            </a:r>
            <a:endParaRPr lang="pl-PL" dirty="0"/>
          </a:p>
        </p:txBody>
      </p:sp>
      <p:pic>
        <p:nvPicPr>
          <p:cNvPr id="33" name="Picture 5" descr="C:\Users\Dominik\Downloads\Social_Icons\youtube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955588" y="5773304"/>
            <a:ext cx="436229" cy="436229"/>
          </a:xfrm>
          <a:prstGeom prst="rect">
            <a:avLst/>
          </a:prstGeom>
          <a:noFill/>
        </p:spPr>
      </p:pic>
      <p:pic>
        <p:nvPicPr>
          <p:cNvPr id="14" name="Obraz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6" name="Prostokąt 15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7" name="Prostokąt 16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8" name="Prostokąt 17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9" name="Prostokąt 18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1" name="pole tekstowe 20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1624992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0" y="3380215"/>
            <a:ext cx="12192000" cy="3477784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 dirty="0">
              <a:solidFill>
                <a:prstClr val="white"/>
              </a:solidFill>
            </a:endParaRPr>
          </a:p>
        </p:txBody>
      </p:sp>
      <p:sp>
        <p:nvSpPr>
          <p:cNvPr id="8" name="Tytuł 1"/>
          <p:cNvSpPr>
            <a:spLocks noGrp="1"/>
          </p:cNvSpPr>
          <p:nvPr>
            <p:ph type="ctrTitle" hasCustomPrompt="1"/>
          </p:nvPr>
        </p:nvSpPr>
        <p:spPr>
          <a:xfrm>
            <a:off x="609599" y="3380215"/>
            <a:ext cx="10972799" cy="1369283"/>
          </a:xfrm>
        </p:spPr>
        <p:txBody>
          <a:bodyPr lIns="0" rIns="0" anchor="b">
            <a:noAutofit/>
          </a:bodyPr>
          <a:lstStyle>
            <a:lvl1pPr algn="l">
              <a:lnSpc>
                <a:spcPct val="80000"/>
              </a:lnSpc>
              <a:defRPr sz="3733" b="1" baseline="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TUTAJ WSTAW </a:t>
            </a:r>
            <a:br>
              <a:rPr lang="pl-PL" dirty="0" smtClean="0"/>
            </a:br>
            <a:r>
              <a:rPr lang="pl-PL" dirty="0" smtClean="0"/>
              <a:t>TYTUŁ PREZENTACJI</a:t>
            </a:r>
            <a:endParaRPr lang="pl-PL" dirty="0"/>
          </a:p>
        </p:txBody>
      </p:sp>
      <p:sp>
        <p:nvSpPr>
          <p:cNvPr id="9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609599" y="4749498"/>
            <a:ext cx="10972799" cy="732924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600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JEŚLI CHCESZ, TO TU WSTAW PODTYTUŁ PREZENTACJI</a:t>
            </a:r>
            <a:endParaRPr lang="pl-PL" dirty="0"/>
          </a:p>
        </p:txBody>
      </p:sp>
      <p:sp>
        <p:nvSpPr>
          <p:cNvPr id="10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1625600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lang="pl-PL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09585"/>
            <a:fld id="{22CBB02E-943C-4C46-9B21-33621668B686}" type="datetimeFigureOut">
              <a:rPr lang="pl-PL" smtClean="0">
                <a:solidFill>
                  <a:prstClr val="white"/>
                </a:solidFill>
              </a:rPr>
              <a:pPr defTabSz="609585"/>
              <a:t>2015-11-24</a:t>
            </a:fld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16" name="Symbol zastępczy tekstu 9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513200"/>
            <a:ext cx="5334000" cy="363176"/>
          </a:xfrm>
          <a:noFill/>
        </p:spPr>
        <p:txBody>
          <a:bodyPr wrap="square" lIns="0" rIns="0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baseline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defRPr lang="pl-PL" sz="1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defRPr lang="pl-PL" sz="1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defRPr lang="pl-PL" sz="1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defRPr lang="pl-PL" sz="16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twoje Imię i Nazwisko</a:t>
            </a:r>
            <a:endParaRPr lang="pl-PL" dirty="0"/>
          </a:p>
        </p:txBody>
      </p:sp>
      <p:sp>
        <p:nvSpPr>
          <p:cNvPr id="17" name="Symbol zastępczy tekstu 9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876376"/>
            <a:ext cx="5334000" cy="363176"/>
          </a:xfrm>
          <a:noFill/>
        </p:spPr>
        <p:txBody>
          <a:bodyPr wrap="square" lIns="0" rIns="0" rtlCol="0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0" kern="1200" baseline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defRPr lang="pl-PL" sz="1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defRPr lang="pl-PL" sz="1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defRPr lang="pl-PL" sz="1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defRPr lang="pl-PL" sz="16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twoje stanowisko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60724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dna Ste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ymbol zastępczy tekstu 3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777068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baseline="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42" name="Symbol zastępczy tekstu 38"/>
          <p:cNvSpPr>
            <a:spLocks noGrp="1"/>
          </p:cNvSpPr>
          <p:nvPr>
            <p:ph type="body" sz="quarter" idx="10" hasCustomPrompt="1"/>
          </p:nvPr>
        </p:nvSpPr>
        <p:spPr>
          <a:xfrm>
            <a:off x="2108706" y="1625687"/>
            <a:ext cx="9482689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43" name="Symbol zastępczy tekstu 38"/>
          <p:cNvSpPr>
            <a:spLocks noGrp="1"/>
          </p:cNvSpPr>
          <p:nvPr>
            <p:ph type="body" sz="quarter" idx="11" hasCustomPrompt="1"/>
          </p:nvPr>
        </p:nvSpPr>
        <p:spPr>
          <a:xfrm>
            <a:off x="2106146" y="1902620"/>
            <a:ext cx="9485249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4" name="Symbol zastępczy tekstu 3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2767202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45" name="Symbol zastępczy tekstu 38"/>
          <p:cNvSpPr>
            <a:spLocks noGrp="1"/>
          </p:cNvSpPr>
          <p:nvPr>
            <p:ph type="body" sz="quarter" idx="14" hasCustomPrompt="1"/>
          </p:nvPr>
        </p:nvSpPr>
        <p:spPr>
          <a:xfrm>
            <a:off x="2106146" y="2573419"/>
            <a:ext cx="9485249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46" name="Symbol zastępczy tekstu 38"/>
          <p:cNvSpPr>
            <a:spLocks noGrp="1"/>
          </p:cNvSpPr>
          <p:nvPr>
            <p:ph type="body" sz="quarter" idx="15" hasCustomPrompt="1"/>
          </p:nvPr>
        </p:nvSpPr>
        <p:spPr>
          <a:xfrm>
            <a:off x="2106147" y="2863860"/>
            <a:ext cx="9485248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0" name="Symbol zastępczy tekstu 38"/>
          <p:cNvSpPr>
            <a:spLocks noGrp="1"/>
          </p:cNvSpPr>
          <p:nvPr>
            <p:ph type="body" sz="quarter" idx="16" hasCustomPrompt="1"/>
          </p:nvPr>
        </p:nvSpPr>
        <p:spPr>
          <a:xfrm>
            <a:off x="612161" y="3759946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51" name="Symbol zastępczy tekstu 38"/>
          <p:cNvSpPr>
            <a:spLocks noGrp="1"/>
          </p:cNvSpPr>
          <p:nvPr>
            <p:ph type="body" sz="quarter" idx="17" hasCustomPrompt="1"/>
          </p:nvPr>
        </p:nvSpPr>
        <p:spPr>
          <a:xfrm>
            <a:off x="2108707" y="3566163"/>
            <a:ext cx="9482688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52" name="Symbol zastępczy tekstu 38"/>
          <p:cNvSpPr>
            <a:spLocks noGrp="1"/>
          </p:cNvSpPr>
          <p:nvPr>
            <p:ph type="body" sz="quarter" idx="18" hasCustomPrompt="1"/>
          </p:nvPr>
        </p:nvSpPr>
        <p:spPr>
          <a:xfrm>
            <a:off x="2108706" y="3856604"/>
            <a:ext cx="9482689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3" name="Symbol zastępczy tekstu 38"/>
          <p:cNvSpPr>
            <a:spLocks noGrp="1"/>
          </p:cNvSpPr>
          <p:nvPr>
            <p:ph type="body" sz="quarter" idx="19" hasCustomPrompt="1"/>
          </p:nvPr>
        </p:nvSpPr>
        <p:spPr>
          <a:xfrm>
            <a:off x="612139" y="4756980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54" name="Symbol zastępczy tekstu 38"/>
          <p:cNvSpPr>
            <a:spLocks noGrp="1"/>
          </p:cNvSpPr>
          <p:nvPr>
            <p:ph type="body" sz="quarter" idx="20" hasCustomPrompt="1"/>
          </p:nvPr>
        </p:nvSpPr>
        <p:spPr>
          <a:xfrm>
            <a:off x="2108685" y="4563196"/>
            <a:ext cx="948271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55" name="Symbol zastępczy tekstu 38"/>
          <p:cNvSpPr>
            <a:spLocks noGrp="1"/>
          </p:cNvSpPr>
          <p:nvPr>
            <p:ph type="body" sz="quarter" idx="21" hasCustomPrompt="1"/>
          </p:nvPr>
        </p:nvSpPr>
        <p:spPr>
          <a:xfrm>
            <a:off x="2108685" y="4853637"/>
            <a:ext cx="9482711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6" name="Symbol zastępczy tekstu 38"/>
          <p:cNvSpPr>
            <a:spLocks noGrp="1"/>
          </p:cNvSpPr>
          <p:nvPr>
            <p:ph type="body" sz="quarter" idx="22" hasCustomPrompt="1"/>
          </p:nvPr>
        </p:nvSpPr>
        <p:spPr>
          <a:xfrm>
            <a:off x="612139" y="5730558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57" name="Symbol zastępczy tekstu 38"/>
          <p:cNvSpPr>
            <a:spLocks noGrp="1"/>
          </p:cNvSpPr>
          <p:nvPr>
            <p:ph type="body" sz="quarter" idx="23" hasCustomPrompt="1"/>
          </p:nvPr>
        </p:nvSpPr>
        <p:spPr>
          <a:xfrm>
            <a:off x="2108686" y="5536775"/>
            <a:ext cx="9482709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58" name="Symbol zastępczy tekstu 38"/>
          <p:cNvSpPr>
            <a:spLocks noGrp="1"/>
          </p:cNvSpPr>
          <p:nvPr>
            <p:ph type="body" sz="quarter" idx="24" hasCustomPrompt="1"/>
          </p:nvPr>
        </p:nvSpPr>
        <p:spPr>
          <a:xfrm>
            <a:off x="2108685" y="5827216"/>
            <a:ext cx="9482711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pic>
        <p:nvPicPr>
          <p:cNvPr id="31" name="Obraz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2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1201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AGENDA 1</a:t>
            </a:r>
            <a:endParaRPr lang="pl-PL" dirty="0"/>
          </a:p>
        </p:txBody>
      </p:sp>
      <p:sp>
        <p:nvSpPr>
          <p:cNvPr id="19" name="pole tekstowe 18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3985970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dna Step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ymbol zastępczy tekstu 38"/>
          <p:cNvSpPr>
            <a:spLocks noGrp="1"/>
          </p:cNvSpPr>
          <p:nvPr>
            <p:ph type="body" sz="quarter" idx="10" hasCustomPrompt="1"/>
          </p:nvPr>
        </p:nvSpPr>
        <p:spPr>
          <a:xfrm>
            <a:off x="971366" y="1574303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45" name="Symbol zastępczy tekstu 38"/>
          <p:cNvSpPr>
            <a:spLocks noGrp="1"/>
          </p:cNvSpPr>
          <p:nvPr>
            <p:ph type="body" sz="quarter" idx="14" hasCustomPrompt="1"/>
          </p:nvPr>
        </p:nvSpPr>
        <p:spPr>
          <a:xfrm>
            <a:off x="968807" y="2522035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51" name="Symbol zastępczy tekstu 38"/>
          <p:cNvSpPr>
            <a:spLocks noGrp="1"/>
          </p:cNvSpPr>
          <p:nvPr>
            <p:ph type="body" sz="quarter" idx="17" hasCustomPrompt="1"/>
          </p:nvPr>
        </p:nvSpPr>
        <p:spPr>
          <a:xfrm>
            <a:off x="971366" y="3514779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54" name="Symbol zastępczy tekstu 38"/>
          <p:cNvSpPr>
            <a:spLocks noGrp="1"/>
          </p:cNvSpPr>
          <p:nvPr>
            <p:ph type="body" sz="quarter" idx="20" hasCustomPrompt="1"/>
          </p:nvPr>
        </p:nvSpPr>
        <p:spPr>
          <a:xfrm>
            <a:off x="971345" y="4511812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57" name="Symbol zastępczy tekstu 38"/>
          <p:cNvSpPr>
            <a:spLocks noGrp="1"/>
          </p:cNvSpPr>
          <p:nvPr>
            <p:ph type="body" sz="quarter" idx="23" hasCustomPrompt="1"/>
          </p:nvPr>
        </p:nvSpPr>
        <p:spPr>
          <a:xfrm>
            <a:off x="971345" y="5485391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pic>
        <p:nvPicPr>
          <p:cNvPr id="31" name="Obraz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2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1201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AGENDA 2</a:t>
            </a:r>
            <a:endParaRPr lang="pl-PL" dirty="0"/>
          </a:p>
        </p:txBody>
      </p:sp>
      <p:sp>
        <p:nvSpPr>
          <p:cNvPr id="11" name="pole tekstowe 10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4046793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dna Step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ymbol zastępczy tekstu 38"/>
          <p:cNvSpPr>
            <a:spLocks noGrp="1"/>
          </p:cNvSpPr>
          <p:nvPr>
            <p:ph type="body" sz="quarter" idx="10" hasCustomPrompt="1"/>
          </p:nvPr>
        </p:nvSpPr>
        <p:spPr>
          <a:xfrm>
            <a:off x="971366" y="1574303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45" name="Symbol zastępczy tekstu 38"/>
          <p:cNvSpPr>
            <a:spLocks noGrp="1"/>
          </p:cNvSpPr>
          <p:nvPr>
            <p:ph type="body" sz="quarter" idx="14" hasCustomPrompt="1"/>
          </p:nvPr>
        </p:nvSpPr>
        <p:spPr>
          <a:xfrm>
            <a:off x="968807" y="2050994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pic>
        <p:nvPicPr>
          <p:cNvPr id="31" name="Obraz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2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1201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AGENDA 2</a:t>
            </a:r>
            <a:endParaRPr lang="pl-PL" dirty="0"/>
          </a:p>
        </p:txBody>
      </p:sp>
      <p:sp>
        <p:nvSpPr>
          <p:cNvPr id="9" name="Symbol zastępczy tekstu 38"/>
          <p:cNvSpPr>
            <a:spLocks noGrp="1"/>
          </p:cNvSpPr>
          <p:nvPr>
            <p:ph type="body" sz="quarter" idx="26" hasCustomPrompt="1"/>
          </p:nvPr>
        </p:nvSpPr>
        <p:spPr>
          <a:xfrm>
            <a:off x="968807" y="2522194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10" name="Symbol zastępczy tekstu 38"/>
          <p:cNvSpPr>
            <a:spLocks noGrp="1"/>
          </p:cNvSpPr>
          <p:nvPr>
            <p:ph type="body" sz="quarter" idx="27" hasCustomPrompt="1"/>
          </p:nvPr>
        </p:nvSpPr>
        <p:spPr>
          <a:xfrm>
            <a:off x="966247" y="2998884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13" name="Symbol zastępczy tekstu 38"/>
          <p:cNvSpPr>
            <a:spLocks noGrp="1"/>
          </p:cNvSpPr>
          <p:nvPr>
            <p:ph type="body" sz="quarter" idx="28" hasCustomPrompt="1"/>
          </p:nvPr>
        </p:nvSpPr>
        <p:spPr>
          <a:xfrm>
            <a:off x="973905" y="3472041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14" name="Symbol zastępczy tekstu 38"/>
          <p:cNvSpPr>
            <a:spLocks noGrp="1"/>
          </p:cNvSpPr>
          <p:nvPr>
            <p:ph type="body" sz="quarter" idx="29" hasCustomPrompt="1"/>
          </p:nvPr>
        </p:nvSpPr>
        <p:spPr>
          <a:xfrm>
            <a:off x="971345" y="3948732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15" name="Symbol zastępczy tekstu 38"/>
          <p:cNvSpPr>
            <a:spLocks noGrp="1"/>
          </p:cNvSpPr>
          <p:nvPr>
            <p:ph type="body" sz="quarter" idx="30" hasCustomPrompt="1"/>
          </p:nvPr>
        </p:nvSpPr>
        <p:spPr>
          <a:xfrm>
            <a:off x="976465" y="4419192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16" name="Symbol zastępczy tekstu 38"/>
          <p:cNvSpPr>
            <a:spLocks noGrp="1"/>
          </p:cNvSpPr>
          <p:nvPr>
            <p:ph type="body" sz="quarter" idx="31" hasCustomPrompt="1"/>
          </p:nvPr>
        </p:nvSpPr>
        <p:spPr>
          <a:xfrm>
            <a:off x="973905" y="4895883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17" name="Symbol zastępczy tekstu 38"/>
          <p:cNvSpPr>
            <a:spLocks noGrp="1"/>
          </p:cNvSpPr>
          <p:nvPr>
            <p:ph type="body" sz="quarter" idx="32" hasCustomPrompt="1"/>
          </p:nvPr>
        </p:nvSpPr>
        <p:spPr>
          <a:xfrm>
            <a:off x="979025" y="5360948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18" name="Symbol zastępczy tekstu 38"/>
          <p:cNvSpPr>
            <a:spLocks noGrp="1"/>
          </p:cNvSpPr>
          <p:nvPr>
            <p:ph type="body" sz="quarter" idx="33" hasCustomPrompt="1"/>
          </p:nvPr>
        </p:nvSpPr>
        <p:spPr>
          <a:xfrm>
            <a:off x="976465" y="5837639"/>
            <a:ext cx="1062005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21" name="pole tekstowe 20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333547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dna Step v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ymbol zastępczy tekstu 3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777068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baseline="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42" name="Symbol zastępczy tekstu 38"/>
          <p:cNvSpPr>
            <a:spLocks noGrp="1"/>
          </p:cNvSpPr>
          <p:nvPr>
            <p:ph type="body" sz="quarter" idx="10" hasCustomPrompt="1"/>
          </p:nvPr>
        </p:nvSpPr>
        <p:spPr>
          <a:xfrm>
            <a:off x="2108706" y="1625687"/>
            <a:ext cx="9482689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43" name="Symbol zastępczy tekstu 38"/>
          <p:cNvSpPr>
            <a:spLocks noGrp="1"/>
          </p:cNvSpPr>
          <p:nvPr>
            <p:ph type="body" sz="quarter" idx="11" hasCustomPrompt="1"/>
          </p:nvPr>
        </p:nvSpPr>
        <p:spPr>
          <a:xfrm>
            <a:off x="2106146" y="1902620"/>
            <a:ext cx="9485249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4" name="Symbol zastępczy tekstu 3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2496001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45" name="Symbol zastępczy tekstu 38"/>
          <p:cNvSpPr>
            <a:spLocks noGrp="1"/>
          </p:cNvSpPr>
          <p:nvPr>
            <p:ph type="body" sz="quarter" idx="14" hasCustomPrompt="1"/>
          </p:nvPr>
        </p:nvSpPr>
        <p:spPr>
          <a:xfrm>
            <a:off x="2106146" y="2321916"/>
            <a:ext cx="9485249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46" name="Symbol zastępczy tekstu 38"/>
          <p:cNvSpPr>
            <a:spLocks noGrp="1"/>
          </p:cNvSpPr>
          <p:nvPr>
            <p:ph type="body" sz="quarter" idx="15" hasCustomPrompt="1"/>
          </p:nvPr>
        </p:nvSpPr>
        <p:spPr>
          <a:xfrm>
            <a:off x="2106147" y="2611229"/>
            <a:ext cx="9485248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0" name="Symbol zastępczy tekstu 38"/>
          <p:cNvSpPr>
            <a:spLocks noGrp="1"/>
          </p:cNvSpPr>
          <p:nvPr>
            <p:ph type="body" sz="quarter" idx="16" hasCustomPrompt="1"/>
          </p:nvPr>
        </p:nvSpPr>
        <p:spPr>
          <a:xfrm>
            <a:off x="612161" y="3184470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51" name="Symbol zastępczy tekstu 38"/>
          <p:cNvSpPr>
            <a:spLocks noGrp="1"/>
          </p:cNvSpPr>
          <p:nvPr>
            <p:ph type="body" sz="quarter" idx="17" hasCustomPrompt="1"/>
          </p:nvPr>
        </p:nvSpPr>
        <p:spPr>
          <a:xfrm>
            <a:off x="2108707" y="2990687"/>
            <a:ext cx="9482688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52" name="Symbol zastępczy tekstu 38"/>
          <p:cNvSpPr>
            <a:spLocks noGrp="1"/>
          </p:cNvSpPr>
          <p:nvPr>
            <p:ph type="body" sz="quarter" idx="18" hasCustomPrompt="1"/>
          </p:nvPr>
        </p:nvSpPr>
        <p:spPr>
          <a:xfrm>
            <a:off x="2108706" y="3281128"/>
            <a:ext cx="9482689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3" name="Symbol zastępczy tekstu 38"/>
          <p:cNvSpPr>
            <a:spLocks noGrp="1"/>
          </p:cNvSpPr>
          <p:nvPr>
            <p:ph type="body" sz="quarter" idx="19" hasCustomPrompt="1"/>
          </p:nvPr>
        </p:nvSpPr>
        <p:spPr>
          <a:xfrm>
            <a:off x="612139" y="3857385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54" name="Symbol zastępczy tekstu 38"/>
          <p:cNvSpPr>
            <a:spLocks noGrp="1"/>
          </p:cNvSpPr>
          <p:nvPr>
            <p:ph type="body" sz="quarter" idx="20" hasCustomPrompt="1"/>
          </p:nvPr>
        </p:nvSpPr>
        <p:spPr>
          <a:xfrm>
            <a:off x="2108685" y="3663602"/>
            <a:ext cx="948271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55" name="Symbol zastępczy tekstu 38"/>
          <p:cNvSpPr>
            <a:spLocks noGrp="1"/>
          </p:cNvSpPr>
          <p:nvPr>
            <p:ph type="body" sz="quarter" idx="21" hasCustomPrompt="1"/>
          </p:nvPr>
        </p:nvSpPr>
        <p:spPr>
          <a:xfrm>
            <a:off x="2108685" y="3954042"/>
            <a:ext cx="9482711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6" name="Symbol zastępczy tekstu 38"/>
          <p:cNvSpPr>
            <a:spLocks noGrp="1"/>
          </p:cNvSpPr>
          <p:nvPr>
            <p:ph type="body" sz="quarter" idx="22" hasCustomPrompt="1"/>
          </p:nvPr>
        </p:nvSpPr>
        <p:spPr>
          <a:xfrm>
            <a:off x="612139" y="5869465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57" name="Symbol zastępczy tekstu 38"/>
          <p:cNvSpPr>
            <a:spLocks noGrp="1"/>
          </p:cNvSpPr>
          <p:nvPr>
            <p:ph type="body" sz="quarter" idx="23" hasCustomPrompt="1"/>
          </p:nvPr>
        </p:nvSpPr>
        <p:spPr>
          <a:xfrm>
            <a:off x="2108686" y="5675683"/>
            <a:ext cx="9482709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58" name="Symbol zastępczy tekstu 38"/>
          <p:cNvSpPr>
            <a:spLocks noGrp="1"/>
          </p:cNvSpPr>
          <p:nvPr>
            <p:ph type="body" sz="quarter" idx="24" hasCustomPrompt="1"/>
          </p:nvPr>
        </p:nvSpPr>
        <p:spPr>
          <a:xfrm>
            <a:off x="2108685" y="5966124"/>
            <a:ext cx="9482711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pic>
        <p:nvPicPr>
          <p:cNvPr id="31" name="Obraz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2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1201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AGENDA 1</a:t>
            </a:r>
            <a:endParaRPr lang="pl-PL" dirty="0"/>
          </a:p>
        </p:txBody>
      </p:sp>
      <p:sp>
        <p:nvSpPr>
          <p:cNvPr id="19" name="Symbol zastępczy tekstu 38"/>
          <p:cNvSpPr>
            <a:spLocks noGrp="1"/>
          </p:cNvSpPr>
          <p:nvPr>
            <p:ph type="body" sz="quarter" idx="26" hasCustomPrompt="1"/>
          </p:nvPr>
        </p:nvSpPr>
        <p:spPr>
          <a:xfrm>
            <a:off x="612183" y="4525670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20" name="Symbol zastępczy tekstu 38"/>
          <p:cNvSpPr>
            <a:spLocks noGrp="1"/>
          </p:cNvSpPr>
          <p:nvPr>
            <p:ph type="body" sz="quarter" idx="27" hasCustomPrompt="1"/>
          </p:nvPr>
        </p:nvSpPr>
        <p:spPr>
          <a:xfrm>
            <a:off x="2108729" y="4331887"/>
            <a:ext cx="9482688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21" name="Symbol zastępczy tekstu 38"/>
          <p:cNvSpPr>
            <a:spLocks noGrp="1"/>
          </p:cNvSpPr>
          <p:nvPr>
            <p:ph type="body" sz="quarter" idx="28" hasCustomPrompt="1"/>
          </p:nvPr>
        </p:nvSpPr>
        <p:spPr>
          <a:xfrm>
            <a:off x="2108729" y="4622328"/>
            <a:ext cx="9482689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2" name="Symbol zastępczy tekstu 38"/>
          <p:cNvSpPr>
            <a:spLocks noGrp="1"/>
          </p:cNvSpPr>
          <p:nvPr>
            <p:ph type="body" sz="quarter" idx="29" hasCustomPrompt="1"/>
          </p:nvPr>
        </p:nvSpPr>
        <p:spPr>
          <a:xfrm>
            <a:off x="612162" y="5198585"/>
            <a:ext cx="1135839" cy="272960"/>
          </a:xfrm>
          <a:noFill/>
        </p:spPr>
        <p:txBody>
          <a:bodyPr wrap="square" rtlCol="0" anchor="ctr">
            <a:spAutoFit/>
          </a:bodyPr>
          <a:lstStyle>
            <a:lvl1pPr marL="0" algn="r" defTabSz="609585" rtl="0" eaLnBrk="1" latinLnBrk="0" hangingPunct="1">
              <a:lnSpc>
                <a:spcPct val="110000"/>
              </a:lnSpc>
              <a:buNone/>
              <a:defRPr lang="pl-PL" sz="1067" b="0" kern="1200" dirty="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00:00-00:00</a:t>
            </a:r>
            <a:endParaRPr lang="pl-PL" dirty="0"/>
          </a:p>
        </p:txBody>
      </p:sp>
      <p:sp>
        <p:nvSpPr>
          <p:cNvPr id="23" name="Symbol zastępczy tekstu 38"/>
          <p:cNvSpPr>
            <a:spLocks noGrp="1"/>
          </p:cNvSpPr>
          <p:nvPr>
            <p:ph type="body" sz="quarter" idx="30" hasCustomPrompt="1"/>
          </p:nvPr>
        </p:nvSpPr>
        <p:spPr>
          <a:xfrm>
            <a:off x="2108707" y="5004802"/>
            <a:ext cx="9482711" cy="363176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600" b="1" kern="1200" smtClean="0">
                <a:solidFill>
                  <a:srgbClr val="26437E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24" name="Symbol zastępczy tekstu 38"/>
          <p:cNvSpPr>
            <a:spLocks noGrp="1"/>
          </p:cNvSpPr>
          <p:nvPr>
            <p:ph type="body" sz="quarter" idx="31" hasCustomPrompt="1"/>
          </p:nvPr>
        </p:nvSpPr>
        <p:spPr>
          <a:xfrm>
            <a:off x="2108707" y="5295242"/>
            <a:ext cx="9482711" cy="340671"/>
          </a:xfrm>
          <a:noFill/>
        </p:spPr>
        <p:txBody>
          <a:bodyPr wrap="square" rtlCol="0" anchor="b">
            <a:spAutoFit/>
          </a:bodyPr>
          <a:lstStyle>
            <a:lvl1pPr marL="0" algn="l" defTabSz="609585" rtl="0" eaLnBrk="1" latinLnBrk="0" hangingPunct="1">
              <a:lnSpc>
                <a:spcPct val="110000"/>
              </a:lnSpc>
              <a:buNone/>
              <a:defRPr lang="pl-PL" sz="1467" b="0" kern="1200" dirty="0" smtClean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lvl1pPr>
            <a:lvl2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algn="l" defTabSz="609585" rtl="0" eaLnBrk="1" latinLnBrk="0" hangingPunct="1">
              <a:lnSpc>
                <a:spcPct val="110000"/>
              </a:lnSpc>
              <a:buNone/>
              <a:defRPr lang="pl-PL" sz="1200" b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algn="l" defTabSz="609585" rtl="0" eaLnBrk="1" latinLnBrk="0" hangingPunct="1">
              <a:lnSpc>
                <a:spcPct val="110000"/>
              </a:lnSpc>
              <a:buNone/>
              <a:defRPr lang="pl-PL" sz="1200" b="0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7" name="pole tekstowe 26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1345971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 userDrawn="1"/>
        </p:nvSpPr>
        <p:spPr>
          <a:xfrm>
            <a:off x="0" y="2548467"/>
            <a:ext cx="12192000" cy="4309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4" name="Symbol zastępczy obrazu 3"/>
          <p:cNvSpPr>
            <a:spLocks noGrp="1"/>
          </p:cNvSpPr>
          <p:nvPr>
            <p:ph type="pic" sz="quarter" idx="28" hasCustomPrompt="1"/>
          </p:nvPr>
        </p:nvSpPr>
        <p:spPr>
          <a:xfrm>
            <a:off x="5048243" y="1143000"/>
            <a:ext cx="2184400" cy="218440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bg1">
                <a:alpha val="3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2133" dirty="0">
                <a:solidFill>
                  <a:srgbClr val="BFBFBF"/>
                </a:solidFill>
              </a:defRPr>
            </a:lvl1pPr>
          </a:lstStyle>
          <a:p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22" name="Symbol zastępczy tekstu 15"/>
          <p:cNvSpPr>
            <a:spLocks noGrp="1"/>
          </p:cNvSpPr>
          <p:nvPr>
            <p:ph type="body" sz="quarter" idx="12" hasCustomPrompt="1"/>
          </p:nvPr>
        </p:nvSpPr>
        <p:spPr>
          <a:xfrm>
            <a:off x="4112155" y="6017685"/>
            <a:ext cx="3967692" cy="484716"/>
          </a:xfrm>
        </p:spPr>
        <p:txBody>
          <a:bodyPr anchor="ctr">
            <a:noAutofit/>
          </a:bodyPr>
          <a:lstStyle>
            <a:lvl1pPr marL="0" indent="0" algn="ctr">
              <a:buNone/>
              <a:defRPr sz="1333" baseline="0">
                <a:solidFill>
                  <a:schemeClr val="tx2"/>
                </a:solidFill>
              </a:defRPr>
            </a:lvl1pPr>
            <a:lvl2pPr marL="609585" indent="0">
              <a:buNone/>
              <a:defRPr sz="1467">
                <a:solidFill>
                  <a:schemeClr val="tx2"/>
                </a:solidFill>
              </a:defRPr>
            </a:lvl2pPr>
            <a:lvl3pPr marL="1219170" indent="0">
              <a:buNone/>
              <a:defRPr sz="1400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pl-PL" dirty="0" smtClean="0"/>
              <a:t>Jeśli chcesz wstaw link do swojego konta </a:t>
            </a:r>
            <a:r>
              <a:rPr lang="pl-PL" dirty="0" err="1" smtClean="0"/>
              <a:t>społecznościowego</a:t>
            </a:r>
            <a:r>
              <a:rPr lang="pl-PL" dirty="0" smtClean="0"/>
              <a:t> np.: </a:t>
            </a:r>
            <a:r>
              <a:rPr lang="pl-PL" dirty="0" err="1" smtClean="0"/>
              <a:t>twitter.com</a:t>
            </a:r>
            <a:r>
              <a:rPr lang="pl-PL" dirty="0" smtClean="0"/>
              <a:t>/</a:t>
            </a:r>
            <a:r>
              <a:rPr lang="pl-PL" dirty="0" err="1" smtClean="0"/>
              <a:t>comarch</a:t>
            </a:r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3" name="Symbol zastępczy numeru slajdu 5"/>
          <p:cNvSpPr>
            <a:spLocks noGrp="1"/>
          </p:cNvSpPr>
          <p:nvPr>
            <p:ph type="sldNum" sz="quarter" idx="29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1" name="Prostokąt 10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5" name="Prostokąt 14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6" name="Prostokąt 15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7" name="Tytuł 1"/>
          <p:cNvSpPr>
            <a:spLocks noGrp="1"/>
          </p:cNvSpPr>
          <p:nvPr>
            <p:ph type="ctrTitle" hasCustomPrompt="1"/>
          </p:nvPr>
        </p:nvSpPr>
        <p:spPr>
          <a:xfrm>
            <a:off x="855134" y="3424766"/>
            <a:ext cx="10481733" cy="514821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2133" b="1" baseline="0">
                <a:solidFill>
                  <a:srgbClr val="009DE0"/>
                </a:solidFill>
              </a:defRPr>
            </a:lvl1pPr>
          </a:lstStyle>
          <a:p>
            <a:r>
              <a:rPr lang="pl-PL" dirty="0" smtClean="0"/>
              <a:t>Wstaw twoje Imię i Nazwisko </a:t>
            </a:r>
            <a:endParaRPr lang="pl-PL" dirty="0"/>
          </a:p>
        </p:txBody>
      </p:sp>
      <p:sp>
        <p:nvSpPr>
          <p:cNvPr id="18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855134" y="3961849"/>
            <a:ext cx="10481733" cy="447433"/>
          </a:xfrm>
        </p:spPr>
        <p:txBody>
          <a:bodyPr>
            <a:normAutofit/>
          </a:bodyPr>
          <a:lstStyle>
            <a:lvl1pPr marL="0" indent="0" algn="ctr">
              <a:buNone/>
              <a:defRPr sz="1733" b="0" baseline="0">
                <a:solidFill>
                  <a:schemeClr val="accent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Wstaw twoje stanowisko</a:t>
            </a:r>
            <a:endParaRPr lang="pl-PL" dirty="0"/>
          </a:p>
        </p:txBody>
      </p:sp>
      <p:sp>
        <p:nvSpPr>
          <p:cNvPr id="19" name="Symbol zastępczy tekstu 8"/>
          <p:cNvSpPr>
            <a:spLocks noGrp="1"/>
          </p:cNvSpPr>
          <p:nvPr>
            <p:ph type="body" sz="quarter" idx="11" hasCustomPrompt="1"/>
          </p:nvPr>
        </p:nvSpPr>
        <p:spPr>
          <a:xfrm>
            <a:off x="855134" y="4453467"/>
            <a:ext cx="10481733" cy="1464733"/>
          </a:xfrm>
        </p:spPr>
        <p:txBody>
          <a:bodyPr>
            <a:noAutofit/>
          </a:bodyPr>
          <a:lstStyle>
            <a:lvl1pPr marL="0" indent="0" algn="ctr">
              <a:buNone/>
              <a:defRPr lang="pl-PL" sz="1333" b="0" kern="1200" baseline="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None/>
              <a:defRPr sz="1200">
                <a:solidFill>
                  <a:srgbClr val="FFFFFF"/>
                </a:solidFill>
              </a:defRPr>
            </a:lvl2pPr>
            <a:lvl3pPr marL="1219170" indent="0">
              <a:buNone/>
              <a:defRPr sz="1200">
                <a:solidFill>
                  <a:srgbClr val="FFFFFF"/>
                </a:solidFill>
              </a:defRPr>
            </a:lvl3pPr>
            <a:lvl4pPr marL="1828754" indent="0">
              <a:buNone/>
              <a:defRPr sz="1200">
                <a:solidFill>
                  <a:srgbClr val="FFFFFF"/>
                </a:solidFill>
              </a:defRPr>
            </a:lvl4pPr>
            <a:lvl5pPr marL="2438339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67536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fil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 userDrawn="1"/>
        </p:nvSpPr>
        <p:spPr>
          <a:xfrm>
            <a:off x="0" y="2548467"/>
            <a:ext cx="12192000" cy="4309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4" name="Symbol zastępczy obrazu 3"/>
          <p:cNvSpPr>
            <a:spLocks noGrp="1"/>
          </p:cNvSpPr>
          <p:nvPr>
            <p:ph type="pic" sz="quarter" idx="28" hasCustomPrompt="1"/>
          </p:nvPr>
        </p:nvSpPr>
        <p:spPr>
          <a:xfrm>
            <a:off x="5048243" y="1143000"/>
            <a:ext cx="2184400" cy="218440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bg1">
                <a:alpha val="3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2133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22" name="Symbol zastępczy tekstu 15"/>
          <p:cNvSpPr>
            <a:spLocks noGrp="1"/>
          </p:cNvSpPr>
          <p:nvPr>
            <p:ph type="body" sz="quarter" idx="12" hasCustomPrompt="1"/>
          </p:nvPr>
        </p:nvSpPr>
        <p:spPr>
          <a:xfrm>
            <a:off x="4112155" y="6017685"/>
            <a:ext cx="3967692" cy="484716"/>
          </a:xfrm>
        </p:spPr>
        <p:txBody>
          <a:bodyPr anchor="ctr">
            <a:noAutofit/>
          </a:bodyPr>
          <a:lstStyle>
            <a:lvl1pPr marL="0" indent="0" algn="ctr">
              <a:buNone/>
              <a:defRPr sz="1333" baseline="0">
                <a:solidFill>
                  <a:schemeClr val="tx2"/>
                </a:solidFill>
              </a:defRPr>
            </a:lvl1pPr>
            <a:lvl2pPr marL="609585" indent="0">
              <a:buNone/>
              <a:defRPr sz="1467">
                <a:solidFill>
                  <a:schemeClr val="tx2"/>
                </a:solidFill>
              </a:defRPr>
            </a:lvl2pPr>
            <a:lvl3pPr marL="1219170" indent="0">
              <a:buNone/>
              <a:defRPr sz="1400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pl-PL" dirty="0" smtClean="0"/>
              <a:t>Jeśli chcesz wstaw link do swojego konta </a:t>
            </a:r>
            <a:r>
              <a:rPr lang="pl-PL" dirty="0" err="1" smtClean="0"/>
              <a:t>społecznościowego</a:t>
            </a:r>
            <a:r>
              <a:rPr lang="pl-PL" dirty="0" smtClean="0"/>
              <a:t> np.: </a:t>
            </a:r>
            <a:r>
              <a:rPr lang="pl-PL" dirty="0" err="1" smtClean="0"/>
              <a:t>twitter.com</a:t>
            </a:r>
            <a:r>
              <a:rPr lang="pl-PL" dirty="0" smtClean="0"/>
              <a:t>/</a:t>
            </a:r>
            <a:r>
              <a:rPr lang="pl-PL" dirty="0" err="1" smtClean="0"/>
              <a:t>comarch</a:t>
            </a:r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3" name="Symbol zastępczy numeru slajdu 5"/>
          <p:cNvSpPr>
            <a:spLocks noGrp="1"/>
          </p:cNvSpPr>
          <p:nvPr>
            <p:ph type="sldNum" sz="quarter" idx="29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1" name="Prostokąt 10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5" name="Prostokąt 14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6" name="Prostokąt 15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4" name="Symbol zastępczy obrazu 3"/>
          <p:cNvSpPr>
            <a:spLocks noGrp="1"/>
          </p:cNvSpPr>
          <p:nvPr>
            <p:ph type="pic" sz="quarter" idx="32" hasCustomPrompt="1"/>
          </p:nvPr>
        </p:nvSpPr>
        <p:spPr>
          <a:xfrm>
            <a:off x="952464" y="1143000"/>
            <a:ext cx="2184400" cy="218440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bg1">
                <a:alpha val="3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2133" dirty="0">
                <a:solidFill>
                  <a:srgbClr val="BFBFBF"/>
                </a:solidFill>
              </a:defRPr>
            </a:lvl1pPr>
          </a:lstStyle>
          <a:p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25" name="Symbol zastępczy obrazu 3"/>
          <p:cNvSpPr>
            <a:spLocks noGrp="1"/>
          </p:cNvSpPr>
          <p:nvPr>
            <p:ph type="pic" sz="quarter" idx="33" hasCustomPrompt="1"/>
          </p:nvPr>
        </p:nvSpPr>
        <p:spPr>
          <a:xfrm>
            <a:off x="9059333" y="1143000"/>
            <a:ext cx="2184400" cy="2184401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bg1">
                <a:alpha val="3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lang="pl-PL" sz="2133" dirty="0">
                <a:solidFill>
                  <a:srgbClr val="BFBFBF"/>
                </a:solidFill>
              </a:defRPr>
            </a:lvl1pPr>
          </a:lstStyle>
          <a:p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37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965200" y="3550701"/>
            <a:ext cx="2184400" cy="381000"/>
          </a:xfrm>
        </p:spPr>
        <p:txBody>
          <a:bodyPr anchor="t">
            <a:noAutofit/>
          </a:bodyPr>
          <a:lstStyle>
            <a:lvl1pPr marL="0" indent="0" algn="ctr" defTabSz="60958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l-PL" sz="2133" b="1" kern="1200" baseline="0" dirty="0">
                <a:solidFill>
                  <a:srgbClr val="009DE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dirty="0" smtClean="0"/>
              <a:t>Wstaw Imię i Nazwisko</a:t>
            </a:r>
            <a:endParaRPr lang="pl-PL" dirty="0"/>
          </a:p>
        </p:txBody>
      </p:sp>
      <p:sp>
        <p:nvSpPr>
          <p:cNvPr id="38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965200" y="4045421"/>
            <a:ext cx="2184400" cy="214675"/>
          </a:xfrm>
        </p:spPr>
        <p:txBody>
          <a:bodyPr anchor="ctr">
            <a:noAutofit/>
          </a:bodyPr>
          <a:lstStyle>
            <a:lvl1pPr marL="0" indent="0" algn="ctr">
              <a:buNone/>
              <a:defRPr lang="pl-PL" sz="1733" b="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609585" rtl="0" eaLnBrk="1" latinLnBrk="0" hangingPunct="1">
              <a:spcBef>
                <a:spcPct val="20000"/>
              </a:spcBef>
              <a:buFont typeface="Wingdings" charset="2"/>
              <a:buNone/>
            </a:pPr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39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965200" y="4453724"/>
            <a:ext cx="2184400" cy="1374005"/>
          </a:xfrm>
        </p:spPr>
        <p:txBody>
          <a:bodyPr anchor="t">
            <a:noAutofit/>
          </a:bodyPr>
          <a:lstStyle>
            <a:lvl1pPr marL="0" indent="0" algn="ctr">
              <a:buNone/>
              <a:defRPr lang="pl-PL" sz="1333" b="0" kern="1200" baseline="0" dirty="0">
                <a:solidFill>
                  <a:schemeClr val="accent6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0" name="Symbol zastępczy tekstu 6"/>
          <p:cNvSpPr>
            <a:spLocks noGrp="1"/>
          </p:cNvSpPr>
          <p:nvPr>
            <p:ph type="body" sz="quarter" idx="20" hasCustomPrompt="1"/>
          </p:nvPr>
        </p:nvSpPr>
        <p:spPr>
          <a:xfrm>
            <a:off x="5024584" y="3550701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lang="pl-PL" sz="2133" b="1" kern="1200" baseline="0" dirty="0">
                <a:solidFill>
                  <a:srgbClr val="009DE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dirty="0" smtClean="0"/>
              <a:t>Wstaw Imię i Nazwisko</a:t>
            </a:r>
            <a:endParaRPr lang="pl-PL" dirty="0"/>
          </a:p>
        </p:txBody>
      </p:sp>
      <p:sp>
        <p:nvSpPr>
          <p:cNvPr id="41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5024584" y="4045421"/>
            <a:ext cx="2184400" cy="214675"/>
          </a:xfrm>
        </p:spPr>
        <p:txBody>
          <a:bodyPr anchor="ctr">
            <a:noAutofit/>
          </a:bodyPr>
          <a:lstStyle>
            <a:lvl1pPr marL="0" indent="0" algn="ctr" defTabSz="609585" rtl="0" eaLnBrk="1" latinLnBrk="0" hangingPunct="1">
              <a:spcBef>
                <a:spcPct val="20000"/>
              </a:spcBef>
              <a:buFont typeface="Wingdings" charset="2"/>
              <a:buNone/>
              <a:defRPr lang="pl-PL" sz="1733" b="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609585" rtl="0" eaLnBrk="1" latinLnBrk="0" hangingPunct="1">
              <a:spcBef>
                <a:spcPct val="20000"/>
              </a:spcBef>
              <a:buFont typeface="Wingdings" charset="2"/>
              <a:buNone/>
            </a:pPr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42" name="Symbol zastępczy tekstu 6"/>
          <p:cNvSpPr>
            <a:spLocks noGrp="1"/>
          </p:cNvSpPr>
          <p:nvPr>
            <p:ph type="body" sz="quarter" idx="22" hasCustomPrompt="1"/>
          </p:nvPr>
        </p:nvSpPr>
        <p:spPr>
          <a:xfrm>
            <a:off x="5024584" y="4453724"/>
            <a:ext cx="2184400" cy="1374005"/>
          </a:xfrm>
        </p:spPr>
        <p:txBody>
          <a:bodyPr anchor="t">
            <a:noAutofit/>
          </a:bodyPr>
          <a:lstStyle>
            <a:lvl1pPr marL="0" indent="0" algn="ctr">
              <a:buNone/>
              <a:defRPr lang="pl-PL" sz="1333" b="0" kern="1200" baseline="0" dirty="0">
                <a:solidFill>
                  <a:schemeClr val="accent6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3" name="Symbol zastępczy tekstu 6"/>
          <p:cNvSpPr>
            <a:spLocks noGrp="1"/>
          </p:cNvSpPr>
          <p:nvPr>
            <p:ph type="body" sz="quarter" idx="24" hasCustomPrompt="1"/>
          </p:nvPr>
        </p:nvSpPr>
        <p:spPr>
          <a:xfrm>
            <a:off x="9075764" y="3550701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lang="pl-PL" sz="2133" b="1" kern="1200" baseline="0" dirty="0">
                <a:solidFill>
                  <a:srgbClr val="009DE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dirty="0" smtClean="0"/>
              <a:t>Wstaw Imię i Nazwisko</a:t>
            </a:r>
            <a:endParaRPr lang="pl-PL" dirty="0"/>
          </a:p>
        </p:txBody>
      </p:sp>
      <p:sp>
        <p:nvSpPr>
          <p:cNvPr id="44" name="Symbol zastępczy tekstu 6"/>
          <p:cNvSpPr>
            <a:spLocks noGrp="1"/>
          </p:cNvSpPr>
          <p:nvPr>
            <p:ph type="body" sz="quarter" idx="25" hasCustomPrompt="1"/>
          </p:nvPr>
        </p:nvSpPr>
        <p:spPr>
          <a:xfrm>
            <a:off x="9075764" y="4045421"/>
            <a:ext cx="2184400" cy="214675"/>
          </a:xfrm>
        </p:spPr>
        <p:txBody>
          <a:bodyPr anchor="ctr">
            <a:noAutofit/>
          </a:bodyPr>
          <a:lstStyle>
            <a:lvl1pPr marL="0" indent="0" algn="ctr" defTabSz="609585" rtl="0" eaLnBrk="1" latinLnBrk="0" hangingPunct="1">
              <a:spcBef>
                <a:spcPct val="20000"/>
              </a:spcBef>
              <a:buFont typeface="Wingdings" charset="2"/>
              <a:buNone/>
              <a:defRPr lang="pl-PL" sz="1733" b="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609585" rtl="0" eaLnBrk="1" latinLnBrk="0" hangingPunct="1">
              <a:spcBef>
                <a:spcPct val="20000"/>
              </a:spcBef>
              <a:buFont typeface="Wingdings" charset="2"/>
              <a:buNone/>
            </a:pPr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45" name="Symbol zastępczy tekstu 6"/>
          <p:cNvSpPr>
            <a:spLocks noGrp="1"/>
          </p:cNvSpPr>
          <p:nvPr>
            <p:ph type="body" sz="quarter" idx="26" hasCustomPrompt="1"/>
          </p:nvPr>
        </p:nvSpPr>
        <p:spPr>
          <a:xfrm>
            <a:off x="9075764" y="4453724"/>
            <a:ext cx="2184400" cy="1374005"/>
          </a:xfrm>
        </p:spPr>
        <p:txBody>
          <a:bodyPr anchor="t">
            <a:noAutofit/>
          </a:bodyPr>
          <a:lstStyle>
            <a:lvl1pPr marL="0" indent="0" algn="ctr">
              <a:buNone/>
              <a:defRPr lang="pl-PL" sz="1333" b="0" kern="1200" baseline="0" dirty="0">
                <a:solidFill>
                  <a:schemeClr val="accent6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6309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4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9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450262"/>
            <a:ext cx="10981267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26"/>
          </p:nvPr>
        </p:nvSpPr>
        <p:spPr>
          <a:xfrm>
            <a:off x="609600" y="1496741"/>
            <a:ext cx="10981267" cy="4859609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</p:txBody>
      </p:sp>
      <p:sp>
        <p:nvSpPr>
          <p:cNvPr id="10" name="Prostokąt 9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3" name="Prostokąt 12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5" name="Prostokąt 14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6" name="Prostokąt 15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84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4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9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450262"/>
            <a:ext cx="10981267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6" name="Prostokąt 5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7" name="Prostokąt 6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1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235200" y="6366263"/>
            <a:ext cx="6824133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r>
              <a:rPr lang="pl-PL" dirty="0" err="1" smtClean="0">
                <a:solidFill>
                  <a:srgbClr val="26437E"/>
                </a:solidFill>
              </a:rPr>
              <a:t>Footer</a:t>
            </a:r>
            <a:endParaRPr lang="pl-PL" dirty="0">
              <a:solidFill>
                <a:srgbClr val="26437E"/>
              </a:solidFill>
            </a:endParaRPr>
          </a:p>
        </p:txBody>
      </p:sp>
      <p:sp>
        <p:nvSpPr>
          <p:cNvPr id="23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0262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0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26"/>
          </p:nvPr>
        </p:nvSpPr>
        <p:spPr>
          <a:xfrm>
            <a:off x="609601" y="1493024"/>
            <a:ext cx="5446751" cy="486332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3" name="Symbol zastępczy tekstu 3"/>
          <p:cNvSpPr>
            <a:spLocks noGrp="1"/>
          </p:cNvSpPr>
          <p:nvPr>
            <p:ph type="body" sz="quarter" idx="27"/>
          </p:nvPr>
        </p:nvSpPr>
        <p:spPr>
          <a:xfrm>
            <a:off x="6185211" y="1493026"/>
            <a:ext cx="5406187" cy="486332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5" name="Prostokąt 14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6" name="Prostokąt 15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7" name="Prostokąt 16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8" name="Prostokąt 17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30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47861" y="4406901"/>
            <a:ext cx="6478423" cy="1362075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lang="pl-PL" sz="2400" kern="120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847862" y="2678907"/>
            <a:ext cx="6478423" cy="1500187"/>
          </a:xfrm>
        </p:spPr>
        <p:txBody>
          <a:bodyPr anchor="b"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pl-PL" dirty="0" smtClean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3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27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0262"/>
            <a:ext cx="10972799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26" name="Prostokąt 25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8" name="Prostokąt 27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9" name="Prostokąt 28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0" name="Prostokąt 29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86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3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27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0262"/>
            <a:ext cx="10972799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6" name="Prostokąt 5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7" name="Prostokąt 6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9" name="Prostokąt 8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458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c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1780118"/>
            <a:ext cx="3170767" cy="337007"/>
          </a:xfrm>
        </p:spPr>
        <p:txBody>
          <a:bodyPr anchor="ctr">
            <a:normAutofit/>
          </a:bodyPr>
          <a:lstStyle>
            <a:lvl1pPr algn="ctr">
              <a:buNone/>
              <a:defRPr sz="1867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6" name="Symbol zastępczy tekstu 13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1" y="2916198"/>
            <a:ext cx="3170767" cy="2051221"/>
          </a:xfrm>
        </p:spPr>
        <p:txBody>
          <a:bodyPr anchor="t">
            <a:noAutofit/>
          </a:bodyPr>
          <a:lstStyle>
            <a:lvl1pPr algn="ctr">
              <a:lnSpc>
                <a:spcPct val="150000"/>
              </a:lnSpc>
              <a:buNone/>
              <a:defRPr sz="1467" b="0" baseline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</a:p>
        </p:txBody>
      </p:sp>
      <p:sp>
        <p:nvSpPr>
          <p:cNvPr id="17" name="Prostokąt 16"/>
          <p:cNvSpPr/>
          <p:nvPr userDrawn="1"/>
        </p:nvSpPr>
        <p:spPr>
          <a:xfrm>
            <a:off x="958336" y="5331983"/>
            <a:ext cx="2553729" cy="5251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9" name="Symbol zastępczy tekstu 13"/>
          <p:cNvSpPr>
            <a:spLocks noGrp="1"/>
          </p:cNvSpPr>
          <p:nvPr>
            <p:ph type="body" sz="quarter" idx="16" hasCustomPrompt="1"/>
          </p:nvPr>
        </p:nvSpPr>
        <p:spPr>
          <a:xfrm>
            <a:off x="958336" y="5429265"/>
            <a:ext cx="2553729" cy="337007"/>
          </a:xfrm>
        </p:spPr>
        <p:txBody>
          <a:bodyPr anchor="ctr">
            <a:noAutofit/>
          </a:bodyPr>
          <a:lstStyle>
            <a:lvl1pPr algn="ctr">
              <a:buNone/>
              <a:defRPr sz="1333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Wstaw etykietę przycisku</a:t>
            </a:r>
            <a:endParaRPr lang="pl-PL" dirty="0"/>
          </a:p>
        </p:txBody>
      </p:sp>
      <p:sp>
        <p:nvSpPr>
          <p:cNvPr id="21" name="Symbol zastępczy tekstu 13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1" y="2117125"/>
            <a:ext cx="3170767" cy="453081"/>
          </a:xfrm>
        </p:spPr>
        <p:txBody>
          <a:bodyPr anchor="t">
            <a:noAutofit/>
          </a:bodyPr>
          <a:lstStyle>
            <a:lvl1pPr algn="ctr">
              <a:lnSpc>
                <a:spcPct val="150000"/>
              </a:lnSpc>
              <a:buNone/>
              <a:defRPr sz="1467" b="0" baseline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dodatkowe informacje</a:t>
            </a:r>
            <a:endParaRPr lang="pl-PL" dirty="0"/>
          </a:p>
        </p:txBody>
      </p:sp>
      <p:sp>
        <p:nvSpPr>
          <p:cNvPr id="24" name="Symbol zastępczy tekstu 13"/>
          <p:cNvSpPr>
            <a:spLocks noGrp="1"/>
          </p:cNvSpPr>
          <p:nvPr>
            <p:ph type="body" sz="quarter" idx="19" hasCustomPrompt="1"/>
          </p:nvPr>
        </p:nvSpPr>
        <p:spPr>
          <a:xfrm>
            <a:off x="8382017" y="1780118"/>
            <a:ext cx="3170767" cy="337007"/>
          </a:xfrm>
        </p:spPr>
        <p:txBody>
          <a:bodyPr anchor="ctr">
            <a:normAutofit/>
          </a:bodyPr>
          <a:lstStyle>
            <a:lvl1pPr algn="ctr">
              <a:buNone/>
              <a:defRPr sz="1867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25" name="Symbol zastępczy tekstu 13"/>
          <p:cNvSpPr>
            <a:spLocks noGrp="1"/>
          </p:cNvSpPr>
          <p:nvPr>
            <p:ph type="body" sz="quarter" idx="20" hasCustomPrompt="1"/>
          </p:nvPr>
        </p:nvSpPr>
        <p:spPr>
          <a:xfrm>
            <a:off x="8382017" y="2916198"/>
            <a:ext cx="3170767" cy="2051221"/>
          </a:xfrm>
        </p:spPr>
        <p:txBody>
          <a:bodyPr anchor="t">
            <a:noAutofit/>
          </a:bodyPr>
          <a:lstStyle>
            <a:lvl1pPr algn="ctr">
              <a:lnSpc>
                <a:spcPct val="150000"/>
              </a:lnSpc>
              <a:buNone/>
              <a:defRPr sz="1467" b="0" baseline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</a:p>
        </p:txBody>
      </p:sp>
      <p:sp>
        <p:nvSpPr>
          <p:cNvPr id="26" name="Prostokąt 25"/>
          <p:cNvSpPr/>
          <p:nvPr userDrawn="1"/>
        </p:nvSpPr>
        <p:spPr>
          <a:xfrm>
            <a:off x="8730752" y="5331983"/>
            <a:ext cx="2553729" cy="5251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7" name="Symbol zastępczy tekstu 13"/>
          <p:cNvSpPr>
            <a:spLocks noGrp="1"/>
          </p:cNvSpPr>
          <p:nvPr>
            <p:ph type="body" sz="quarter" idx="21" hasCustomPrompt="1"/>
          </p:nvPr>
        </p:nvSpPr>
        <p:spPr>
          <a:xfrm>
            <a:off x="8730752" y="5429265"/>
            <a:ext cx="2553729" cy="337007"/>
          </a:xfrm>
        </p:spPr>
        <p:txBody>
          <a:bodyPr anchor="ctr">
            <a:noAutofit/>
          </a:bodyPr>
          <a:lstStyle>
            <a:lvl1pPr algn="ctr">
              <a:buNone/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Wstaw etykietę przycisku</a:t>
            </a:r>
            <a:endParaRPr lang="pl-PL" dirty="0"/>
          </a:p>
        </p:txBody>
      </p:sp>
      <p:sp>
        <p:nvSpPr>
          <p:cNvPr id="28" name="Symbol zastępczy tekstu 13"/>
          <p:cNvSpPr>
            <a:spLocks noGrp="1"/>
          </p:cNvSpPr>
          <p:nvPr>
            <p:ph type="body" sz="quarter" idx="22" hasCustomPrompt="1"/>
          </p:nvPr>
        </p:nvSpPr>
        <p:spPr>
          <a:xfrm>
            <a:off x="8382017" y="2117125"/>
            <a:ext cx="3170767" cy="453081"/>
          </a:xfrm>
        </p:spPr>
        <p:txBody>
          <a:bodyPr anchor="t">
            <a:noAutofit/>
          </a:bodyPr>
          <a:lstStyle>
            <a:lvl1pPr algn="ctr">
              <a:lnSpc>
                <a:spcPct val="150000"/>
              </a:lnSpc>
              <a:buNone/>
              <a:defRPr sz="1467" b="0" baseline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dodatkowe informacje</a:t>
            </a:r>
            <a:endParaRPr lang="pl-PL" dirty="0"/>
          </a:p>
        </p:txBody>
      </p:sp>
      <p:sp>
        <p:nvSpPr>
          <p:cNvPr id="38" name="Symbol zastępczy tekstu 13"/>
          <p:cNvSpPr>
            <a:spLocks noGrp="1"/>
          </p:cNvSpPr>
          <p:nvPr>
            <p:ph type="body" sz="quarter" idx="23" hasCustomPrompt="1"/>
          </p:nvPr>
        </p:nvSpPr>
        <p:spPr>
          <a:xfrm>
            <a:off x="4500963" y="1780118"/>
            <a:ext cx="3170767" cy="337007"/>
          </a:xfrm>
        </p:spPr>
        <p:txBody>
          <a:bodyPr anchor="ctr">
            <a:normAutofit/>
          </a:bodyPr>
          <a:lstStyle>
            <a:lvl1pPr algn="ctr">
              <a:buNone/>
              <a:defRPr sz="1867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39" name="Symbol zastępczy tekstu 13"/>
          <p:cNvSpPr>
            <a:spLocks noGrp="1"/>
          </p:cNvSpPr>
          <p:nvPr>
            <p:ph type="body" sz="quarter" idx="24" hasCustomPrompt="1"/>
          </p:nvPr>
        </p:nvSpPr>
        <p:spPr>
          <a:xfrm>
            <a:off x="4500963" y="2916198"/>
            <a:ext cx="3170767" cy="2051221"/>
          </a:xfrm>
        </p:spPr>
        <p:txBody>
          <a:bodyPr anchor="t">
            <a:noAutofit/>
          </a:bodyPr>
          <a:lstStyle>
            <a:lvl1pPr algn="ctr">
              <a:lnSpc>
                <a:spcPct val="150000"/>
              </a:lnSpc>
              <a:buNone/>
              <a:defRPr sz="1467" b="0" baseline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</a:p>
        </p:txBody>
      </p:sp>
      <p:sp>
        <p:nvSpPr>
          <p:cNvPr id="40" name="Prostokąt 39"/>
          <p:cNvSpPr/>
          <p:nvPr userDrawn="1"/>
        </p:nvSpPr>
        <p:spPr>
          <a:xfrm>
            <a:off x="4849698" y="5331983"/>
            <a:ext cx="2553729" cy="525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41" name="Symbol zastępczy tekstu 13"/>
          <p:cNvSpPr>
            <a:spLocks noGrp="1"/>
          </p:cNvSpPr>
          <p:nvPr>
            <p:ph type="body" sz="quarter" idx="25" hasCustomPrompt="1"/>
          </p:nvPr>
        </p:nvSpPr>
        <p:spPr>
          <a:xfrm>
            <a:off x="4849698" y="5429265"/>
            <a:ext cx="2553729" cy="337007"/>
          </a:xfrm>
        </p:spPr>
        <p:txBody>
          <a:bodyPr anchor="ctr">
            <a:noAutofit/>
          </a:bodyPr>
          <a:lstStyle>
            <a:lvl1pPr algn="ctr">
              <a:buNone/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Wstaw etykietę przycisku</a:t>
            </a:r>
            <a:endParaRPr lang="pl-PL" dirty="0"/>
          </a:p>
        </p:txBody>
      </p:sp>
      <p:sp>
        <p:nvSpPr>
          <p:cNvPr id="42" name="Symbol zastępczy tekstu 13"/>
          <p:cNvSpPr>
            <a:spLocks noGrp="1"/>
          </p:cNvSpPr>
          <p:nvPr>
            <p:ph type="body" sz="quarter" idx="26" hasCustomPrompt="1"/>
          </p:nvPr>
        </p:nvSpPr>
        <p:spPr>
          <a:xfrm>
            <a:off x="4500963" y="2117125"/>
            <a:ext cx="3170767" cy="453081"/>
          </a:xfrm>
        </p:spPr>
        <p:txBody>
          <a:bodyPr anchor="t">
            <a:noAutofit/>
          </a:bodyPr>
          <a:lstStyle>
            <a:lvl1pPr algn="ctr">
              <a:lnSpc>
                <a:spcPct val="150000"/>
              </a:lnSpc>
              <a:buNone/>
              <a:defRPr sz="1467" b="0" baseline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dodatkowe informacje</a:t>
            </a:r>
            <a:endParaRPr lang="pl-PL" dirty="0"/>
          </a:p>
        </p:txBody>
      </p:sp>
      <p:pic>
        <p:nvPicPr>
          <p:cNvPr id="32" name="Obraz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3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34" name="Symbol zastępczy tekstu 17"/>
          <p:cNvSpPr>
            <a:spLocks noGrp="1"/>
          </p:cNvSpPr>
          <p:nvPr>
            <p:ph type="body" sz="quarter" idx="27" hasCustomPrompt="1"/>
          </p:nvPr>
        </p:nvSpPr>
        <p:spPr>
          <a:xfrm>
            <a:off x="609600" y="450262"/>
            <a:ext cx="10943984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29" name="Prostokąt 28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0" name="Prostokąt 29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1" name="Prostokąt 30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5" name="Prostokąt 34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80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obiektu SmartArt 9"/>
          <p:cNvSpPr>
            <a:spLocks noGrp="1"/>
          </p:cNvSpPr>
          <p:nvPr>
            <p:ph type="dgm" sz="quarter" idx="15" hasCustomPrompt="1"/>
          </p:nvPr>
        </p:nvSpPr>
        <p:spPr>
          <a:xfrm>
            <a:off x="609599" y="1493799"/>
            <a:ext cx="10981796" cy="4862552"/>
          </a:xfrm>
        </p:spPr>
        <p:txBody>
          <a:bodyPr lIns="0" rIns="0" anchor="ctr"/>
          <a:lstStyle>
            <a:lvl1pPr algn="ctr">
              <a:buNone/>
              <a:defRPr/>
            </a:lvl1pPr>
          </a:lstStyle>
          <a:p>
            <a:r>
              <a:rPr lang="pl-PL" dirty="0" smtClean="0"/>
              <a:t>Wstaw </a:t>
            </a:r>
            <a:r>
              <a:rPr lang="pl-PL" dirty="0" err="1" smtClean="0"/>
              <a:t>SmartArt</a:t>
            </a:r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5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9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0262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6" name="Prostokąt 5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7" name="Prostokąt 6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1" name="Prostokąt 10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88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wykresu 10"/>
          <p:cNvSpPr>
            <a:spLocks noGrp="1"/>
          </p:cNvSpPr>
          <p:nvPr>
            <p:ph type="chart" sz="quarter" idx="15" hasCustomPrompt="1"/>
          </p:nvPr>
        </p:nvSpPr>
        <p:spPr>
          <a:xfrm>
            <a:off x="609599" y="1491783"/>
            <a:ext cx="10981796" cy="4864567"/>
          </a:xfrm>
        </p:spPr>
        <p:txBody>
          <a:bodyPr lIns="0" rIns="0" anchor="ctr"/>
          <a:lstStyle>
            <a:lvl1pPr algn="ctr">
              <a:buNone/>
              <a:defRPr/>
            </a:lvl1pPr>
          </a:lstStyle>
          <a:p>
            <a:r>
              <a:rPr lang="pl-PL" dirty="0" smtClean="0"/>
              <a:t>Wstaw wykres</a:t>
            </a:r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5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12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0262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6" name="Prostokąt 5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7" name="Prostokąt 6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9" name="Prostokąt 8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79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235200" y="6356351"/>
            <a:ext cx="6824133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endParaRPr lang="pl-PL" dirty="0">
              <a:solidFill>
                <a:srgbClr val="26437E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965200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 baseline="0">
                <a:solidFill>
                  <a:srgbClr val="20BBA5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12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965200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14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965200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5" name="Symbol zastępczy tekstu 6"/>
          <p:cNvSpPr>
            <a:spLocks noGrp="1"/>
          </p:cNvSpPr>
          <p:nvPr>
            <p:ph type="body" sz="quarter" idx="20" hasCustomPrompt="1"/>
          </p:nvPr>
        </p:nvSpPr>
        <p:spPr>
          <a:xfrm>
            <a:off x="5024584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009DE0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0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5024584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1" name="Symbol zastępczy tekstu 6"/>
          <p:cNvSpPr>
            <a:spLocks noGrp="1"/>
          </p:cNvSpPr>
          <p:nvPr>
            <p:ph type="body" sz="quarter" idx="22" hasCustomPrompt="1"/>
          </p:nvPr>
        </p:nvSpPr>
        <p:spPr>
          <a:xfrm>
            <a:off x="5024584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7" name="Symbol zastępczy tekstu 6"/>
          <p:cNvSpPr>
            <a:spLocks noGrp="1"/>
          </p:cNvSpPr>
          <p:nvPr>
            <p:ph type="body" sz="quarter" idx="24" hasCustomPrompt="1"/>
          </p:nvPr>
        </p:nvSpPr>
        <p:spPr>
          <a:xfrm>
            <a:off x="9075764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8" name="Symbol zastępczy tekstu 6"/>
          <p:cNvSpPr>
            <a:spLocks noGrp="1"/>
          </p:cNvSpPr>
          <p:nvPr>
            <p:ph type="body" sz="quarter" idx="25" hasCustomPrompt="1"/>
          </p:nvPr>
        </p:nvSpPr>
        <p:spPr>
          <a:xfrm>
            <a:off x="9075764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9" name="Symbol zastępczy tekstu 6"/>
          <p:cNvSpPr>
            <a:spLocks noGrp="1"/>
          </p:cNvSpPr>
          <p:nvPr>
            <p:ph type="body" sz="quarter" idx="26" hasCustomPrompt="1"/>
          </p:nvPr>
        </p:nvSpPr>
        <p:spPr>
          <a:xfrm>
            <a:off x="9075764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1" name="Symbol zastępczy obrazu 3"/>
          <p:cNvSpPr>
            <a:spLocks noGrp="1"/>
          </p:cNvSpPr>
          <p:nvPr>
            <p:ph type="pic" sz="quarter" idx="27" hasCustomPrompt="1"/>
          </p:nvPr>
        </p:nvSpPr>
        <p:spPr>
          <a:xfrm>
            <a:off x="905933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 I WYBIERZ ZDJĘCIE</a:t>
            </a:r>
            <a:endParaRPr lang="pl-PL" dirty="0"/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8" hasCustomPrompt="1"/>
          </p:nvPr>
        </p:nvSpPr>
        <p:spPr>
          <a:xfrm>
            <a:off x="504824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 I WYBIERZ ZDJĘCIE</a:t>
            </a:r>
            <a:endParaRPr lang="pl-PL" dirty="0"/>
          </a:p>
        </p:txBody>
      </p:sp>
      <p:sp>
        <p:nvSpPr>
          <p:cNvPr id="33" name="Symbol zastępczy obrazu 3"/>
          <p:cNvSpPr>
            <a:spLocks noGrp="1"/>
          </p:cNvSpPr>
          <p:nvPr>
            <p:ph type="pic" sz="quarter" idx="29" hasCustomPrompt="1"/>
          </p:nvPr>
        </p:nvSpPr>
        <p:spPr>
          <a:xfrm>
            <a:off x="952464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 I WYBIERZ ZDJĘCIE</a:t>
            </a:r>
            <a:endParaRPr lang="pl-PL" dirty="0"/>
          </a:p>
        </p:txBody>
      </p:sp>
      <p:sp>
        <p:nvSpPr>
          <p:cNvPr id="26" name="Symbol zastępczy tekstu 17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460174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pic>
        <p:nvPicPr>
          <p:cNvPr id="21" name="Obraz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22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8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235200" y="6356351"/>
            <a:ext cx="6824133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endParaRPr lang="pl-PL" dirty="0">
              <a:solidFill>
                <a:srgbClr val="26437E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965200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 baseline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12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965200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14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965200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5" name="Symbol zastępczy tekstu 6"/>
          <p:cNvSpPr>
            <a:spLocks noGrp="1"/>
          </p:cNvSpPr>
          <p:nvPr>
            <p:ph type="body" sz="quarter" idx="20" hasCustomPrompt="1"/>
          </p:nvPr>
        </p:nvSpPr>
        <p:spPr>
          <a:xfrm>
            <a:off x="5024584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0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5024584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1" name="Symbol zastępczy tekstu 6"/>
          <p:cNvSpPr>
            <a:spLocks noGrp="1"/>
          </p:cNvSpPr>
          <p:nvPr>
            <p:ph type="body" sz="quarter" idx="22" hasCustomPrompt="1"/>
          </p:nvPr>
        </p:nvSpPr>
        <p:spPr>
          <a:xfrm>
            <a:off x="5024584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7" name="Symbol zastępczy tekstu 6"/>
          <p:cNvSpPr>
            <a:spLocks noGrp="1"/>
          </p:cNvSpPr>
          <p:nvPr>
            <p:ph type="body" sz="quarter" idx="24" hasCustomPrompt="1"/>
          </p:nvPr>
        </p:nvSpPr>
        <p:spPr>
          <a:xfrm>
            <a:off x="9075764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8" name="Symbol zastępczy tekstu 6"/>
          <p:cNvSpPr>
            <a:spLocks noGrp="1"/>
          </p:cNvSpPr>
          <p:nvPr>
            <p:ph type="body" sz="quarter" idx="25" hasCustomPrompt="1"/>
          </p:nvPr>
        </p:nvSpPr>
        <p:spPr>
          <a:xfrm>
            <a:off x="9075764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9" name="Symbol zastępczy tekstu 6"/>
          <p:cNvSpPr>
            <a:spLocks noGrp="1"/>
          </p:cNvSpPr>
          <p:nvPr>
            <p:ph type="body" sz="quarter" idx="26" hasCustomPrompt="1"/>
          </p:nvPr>
        </p:nvSpPr>
        <p:spPr>
          <a:xfrm>
            <a:off x="9075764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1" name="Symbol zastępczy obrazu 3"/>
          <p:cNvSpPr>
            <a:spLocks noGrp="1"/>
          </p:cNvSpPr>
          <p:nvPr>
            <p:ph type="pic" sz="quarter" idx="27" hasCustomPrompt="1"/>
          </p:nvPr>
        </p:nvSpPr>
        <p:spPr>
          <a:xfrm>
            <a:off x="905933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pl-PL" sz="1867" dirty="0">
                <a:solidFill>
                  <a:srgbClr val="B0BAC1"/>
                </a:solidFill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8" hasCustomPrompt="1"/>
          </p:nvPr>
        </p:nvSpPr>
        <p:spPr>
          <a:xfrm>
            <a:off x="504824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pl-PL" sz="1867" dirty="0">
                <a:solidFill>
                  <a:srgbClr val="B0BAC1"/>
                </a:solidFill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33" name="Symbol zastępczy obrazu 3"/>
          <p:cNvSpPr>
            <a:spLocks noGrp="1"/>
          </p:cNvSpPr>
          <p:nvPr>
            <p:ph type="pic" sz="quarter" idx="29" hasCustomPrompt="1"/>
          </p:nvPr>
        </p:nvSpPr>
        <p:spPr>
          <a:xfrm>
            <a:off x="952464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 I WYBIERZ ZDJĘCIE</a:t>
            </a:r>
            <a:endParaRPr lang="pl-PL" dirty="0"/>
          </a:p>
        </p:txBody>
      </p:sp>
      <p:sp>
        <p:nvSpPr>
          <p:cNvPr id="26" name="Symbol zastępczy tekstu 17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460174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pic>
        <p:nvPicPr>
          <p:cNvPr id="21" name="Obraz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22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86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235200" y="6356351"/>
            <a:ext cx="6824133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endParaRPr lang="pl-PL" dirty="0">
              <a:solidFill>
                <a:srgbClr val="26437E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826429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 baseline="0">
                <a:solidFill>
                  <a:srgbClr val="20BBA5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12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826429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14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826429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5" name="Symbol zastępczy tekstu 6"/>
          <p:cNvSpPr>
            <a:spLocks noGrp="1"/>
          </p:cNvSpPr>
          <p:nvPr>
            <p:ph type="body" sz="quarter" idx="20" hasCustomPrompt="1"/>
          </p:nvPr>
        </p:nvSpPr>
        <p:spPr>
          <a:xfrm>
            <a:off x="3567491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009DE0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0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3567491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1" name="Symbol zastępczy tekstu 6"/>
          <p:cNvSpPr>
            <a:spLocks noGrp="1"/>
          </p:cNvSpPr>
          <p:nvPr>
            <p:ph type="body" sz="quarter" idx="22" hasCustomPrompt="1"/>
          </p:nvPr>
        </p:nvSpPr>
        <p:spPr>
          <a:xfrm>
            <a:off x="3567491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7" name="Symbol zastępczy tekstu 6"/>
          <p:cNvSpPr>
            <a:spLocks noGrp="1"/>
          </p:cNvSpPr>
          <p:nvPr>
            <p:ph type="body" sz="quarter" idx="24" hasCustomPrompt="1"/>
          </p:nvPr>
        </p:nvSpPr>
        <p:spPr>
          <a:xfrm>
            <a:off x="6393092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8" name="Symbol zastępczy tekstu 6"/>
          <p:cNvSpPr>
            <a:spLocks noGrp="1"/>
          </p:cNvSpPr>
          <p:nvPr>
            <p:ph type="body" sz="quarter" idx="25" hasCustomPrompt="1"/>
          </p:nvPr>
        </p:nvSpPr>
        <p:spPr>
          <a:xfrm>
            <a:off x="6393092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9" name="Symbol zastępczy tekstu 6"/>
          <p:cNvSpPr>
            <a:spLocks noGrp="1"/>
          </p:cNvSpPr>
          <p:nvPr>
            <p:ph type="body" sz="quarter" idx="26" hasCustomPrompt="1"/>
          </p:nvPr>
        </p:nvSpPr>
        <p:spPr>
          <a:xfrm>
            <a:off x="6393092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1" name="Symbol zastępczy obrazu 3"/>
          <p:cNvSpPr>
            <a:spLocks noGrp="1"/>
          </p:cNvSpPr>
          <p:nvPr>
            <p:ph type="pic" sz="quarter" idx="27" hasCustomPrompt="1"/>
          </p:nvPr>
        </p:nvSpPr>
        <p:spPr>
          <a:xfrm>
            <a:off x="6376661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8" hasCustomPrompt="1"/>
          </p:nvPr>
        </p:nvSpPr>
        <p:spPr>
          <a:xfrm>
            <a:off x="3591149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33" name="Symbol zastępczy obrazu 3"/>
          <p:cNvSpPr>
            <a:spLocks noGrp="1"/>
          </p:cNvSpPr>
          <p:nvPr>
            <p:ph type="pic" sz="quarter" idx="29" hasCustomPrompt="1"/>
          </p:nvPr>
        </p:nvSpPr>
        <p:spPr>
          <a:xfrm>
            <a:off x="81369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26" name="Symbol zastępczy tekstu 17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460174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pic>
        <p:nvPicPr>
          <p:cNvPr id="21" name="Obraz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22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18" name="Symbol zastępczy tekstu 6"/>
          <p:cNvSpPr>
            <a:spLocks noGrp="1"/>
          </p:cNvSpPr>
          <p:nvPr>
            <p:ph type="body" sz="quarter" idx="31" hasCustomPrompt="1"/>
          </p:nvPr>
        </p:nvSpPr>
        <p:spPr>
          <a:xfrm>
            <a:off x="9178604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19" name="Symbol zastępczy tekstu 6"/>
          <p:cNvSpPr>
            <a:spLocks noGrp="1"/>
          </p:cNvSpPr>
          <p:nvPr>
            <p:ph type="body" sz="quarter" idx="32" hasCustomPrompt="1"/>
          </p:nvPr>
        </p:nvSpPr>
        <p:spPr>
          <a:xfrm>
            <a:off x="9178604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20" name="Symbol zastępczy tekstu 6"/>
          <p:cNvSpPr>
            <a:spLocks noGrp="1"/>
          </p:cNvSpPr>
          <p:nvPr>
            <p:ph type="body" sz="quarter" idx="33" hasCustomPrompt="1"/>
          </p:nvPr>
        </p:nvSpPr>
        <p:spPr>
          <a:xfrm>
            <a:off x="9178604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3" name="Symbol zastępczy obrazu 3"/>
          <p:cNvSpPr>
            <a:spLocks noGrp="1"/>
          </p:cNvSpPr>
          <p:nvPr>
            <p:ph type="pic" sz="quarter" idx="34" hasCustomPrompt="1"/>
          </p:nvPr>
        </p:nvSpPr>
        <p:spPr>
          <a:xfrm>
            <a:off x="916217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6067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am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235200" y="6356351"/>
            <a:ext cx="6824133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endParaRPr lang="pl-PL" dirty="0">
              <a:solidFill>
                <a:srgbClr val="26437E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826429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 baseline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12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826429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14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826429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5" name="Symbol zastępczy tekstu 6"/>
          <p:cNvSpPr>
            <a:spLocks noGrp="1"/>
          </p:cNvSpPr>
          <p:nvPr>
            <p:ph type="body" sz="quarter" idx="20" hasCustomPrompt="1"/>
          </p:nvPr>
        </p:nvSpPr>
        <p:spPr>
          <a:xfrm>
            <a:off x="3567491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0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3567491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1" name="Symbol zastępczy tekstu 6"/>
          <p:cNvSpPr>
            <a:spLocks noGrp="1"/>
          </p:cNvSpPr>
          <p:nvPr>
            <p:ph type="body" sz="quarter" idx="22" hasCustomPrompt="1"/>
          </p:nvPr>
        </p:nvSpPr>
        <p:spPr>
          <a:xfrm>
            <a:off x="3567491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57" name="Symbol zastępczy tekstu 6"/>
          <p:cNvSpPr>
            <a:spLocks noGrp="1"/>
          </p:cNvSpPr>
          <p:nvPr>
            <p:ph type="body" sz="quarter" idx="24" hasCustomPrompt="1"/>
          </p:nvPr>
        </p:nvSpPr>
        <p:spPr>
          <a:xfrm>
            <a:off x="6393092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8" name="Symbol zastępczy tekstu 6"/>
          <p:cNvSpPr>
            <a:spLocks noGrp="1"/>
          </p:cNvSpPr>
          <p:nvPr>
            <p:ph type="body" sz="quarter" idx="25" hasCustomPrompt="1"/>
          </p:nvPr>
        </p:nvSpPr>
        <p:spPr>
          <a:xfrm>
            <a:off x="6393092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9" name="Symbol zastępczy tekstu 6"/>
          <p:cNvSpPr>
            <a:spLocks noGrp="1"/>
          </p:cNvSpPr>
          <p:nvPr>
            <p:ph type="body" sz="quarter" idx="26" hasCustomPrompt="1"/>
          </p:nvPr>
        </p:nvSpPr>
        <p:spPr>
          <a:xfrm>
            <a:off x="6393092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1" name="Symbol zastępczy obrazu 3"/>
          <p:cNvSpPr>
            <a:spLocks noGrp="1"/>
          </p:cNvSpPr>
          <p:nvPr>
            <p:ph type="pic" sz="quarter" idx="27" hasCustomPrompt="1"/>
          </p:nvPr>
        </p:nvSpPr>
        <p:spPr>
          <a:xfrm>
            <a:off x="6376661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pl-PL" sz="1867" dirty="0">
                <a:solidFill>
                  <a:schemeClr val="accent5"/>
                </a:solidFill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8" hasCustomPrompt="1"/>
          </p:nvPr>
        </p:nvSpPr>
        <p:spPr>
          <a:xfrm>
            <a:off x="3591149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pl-PL" sz="1867" dirty="0">
                <a:solidFill>
                  <a:schemeClr val="accent5"/>
                </a:solidFill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33" name="Symbol zastępczy obrazu 3"/>
          <p:cNvSpPr>
            <a:spLocks noGrp="1"/>
          </p:cNvSpPr>
          <p:nvPr>
            <p:ph type="pic" sz="quarter" idx="29" hasCustomPrompt="1"/>
          </p:nvPr>
        </p:nvSpPr>
        <p:spPr>
          <a:xfrm>
            <a:off x="81369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pl-PL" sz="1867" dirty="0">
                <a:solidFill>
                  <a:schemeClr val="accent5"/>
                </a:solidFill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26" name="Symbol zastępczy tekstu 17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460174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pic>
        <p:nvPicPr>
          <p:cNvPr id="21" name="Obraz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22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18" name="Symbol zastępczy tekstu 6"/>
          <p:cNvSpPr>
            <a:spLocks noGrp="1"/>
          </p:cNvSpPr>
          <p:nvPr>
            <p:ph type="body" sz="quarter" idx="31" hasCustomPrompt="1"/>
          </p:nvPr>
        </p:nvSpPr>
        <p:spPr>
          <a:xfrm>
            <a:off x="9178604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19" name="Symbol zastępczy tekstu 6"/>
          <p:cNvSpPr>
            <a:spLocks noGrp="1"/>
          </p:cNvSpPr>
          <p:nvPr>
            <p:ph type="body" sz="quarter" idx="32" hasCustomPrompt="1"/>
          </p:nvPr>
        </p:nvSpPr>
        <p:spPr>
          <a:xfrm>
            <a:off x="9178604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20" name="Symbol zastępczy tekstu 6"/>
          <p:cNvSpPr>
            <a:spLocks noGrp="1"/>
          </p:cNvSpPr>
          <p:nvPr>
            <p:ph type="body" sz="quarter" idx="33" hasCustomPrompt="1"/>
          </p:nvPr>
        </p:nvSpPr>
        <p:spPr>
          <a:xfrm>
            <a:off x="9178604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3" name="Symbol zastępczy obrazu 3"/>
          <p:cNvSpPr>
            <a:spLocks noGrp="1"/>
          </p:cNvSpPr>
          <p:nvPr>
            <p:ph type="pic" sz="quarter" idx="34" hasCustomPrompt="1"/>
          </p:nvPr>
        </p:nvSpPr>
        <p:spPr>
          <a:xfrm>
            <a:off x="916217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pl-PL" sz="1867" dirty="0">
                <a:solidFill>
                  <a:schemeClr val="accent5"/>
                </a:solidFill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5074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2791891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 baseline="0">
                <a:solidFill>
                  <a:srgbClr val="20BBA5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12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2791891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14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2791891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5" name="Symbol zastępczy tekstu 6"/>
          <p:cNvSpPr>
            <a:spLocks noGrp="1"/>
          </p:cNvSpPr>
          <p:nvPr>
            <p:ph type="body" sz="quarter" idx="20" hasCustomPrompt="1"/>
          </p:nvPr>
        </p:nvSpPr>
        <p:spPr>
          <a:xfrm>
            <a:off x="6851275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009DE0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0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6851275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1" name="Symbol zastępczy tekstu 6"/>
          <p:cNvSpPr>
            <a:spLocks noGrp="1"/>
          </p:cNvSpPr>
          <p:nvPr>
            <p:ph type="body" sz="quarter" idx="22" hasCustomPrompt="1"/>
          </p:nvPr>
        </p:nvSpPr>
        <p:spPr>
          <a:xfrm>
            <a:off x="6851275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8" hasCustomPrompt="1"/>
          </p:nvPr>
        </p:nvSpPr>
        <p:spPr>
          <a:xfrm>
            <a:off x="687493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33" name="Symbol zastępczy obrazu 3"/>
          <p:cNvSpPr>
            <a:spLocks noGrp="1"/>
          </p:cNvSpPr>
          <p:nvPr>
            <p:ph type="pic" sz="quarter" idx="29" hasCustomPrompt="1"/>
          </p:nvPr>
        </p:nvSpPr>
        <p:spPr>
          <a:xfrm>
            <a:off x="2779155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1867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26" name="Symbol zastępczy tekstu 17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460174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pic>
        <p:nvPicPr>
          <p:cNvPr id="21" name="Obraz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22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65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C6C2-EAFA-4826-969B-CDAD2030CFC9}" type="datetimeFigureOut">
              <a:rPr lang="pl-PL" smtClean="0"/>
              <a:t>2015-11-24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71990-2D46-4FF7-A7B6-1BD1625E17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42741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2791891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12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2791891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14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2791891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5" name="Symbol zastępczy tekstu 6"/>
          <p:cNvSpPr>
            <a:spLocks noGrp="1"/>
          </p:cNvSpPr>
          <p:nvPr>
            <p:ph type="body" sz="quarter" idx="20" hasCustomPrompt="1"/>
          </p:nvPr>
        </p:nvSpPr>
        <p:spPr>
          <a:xfrm>
            <a:off x="6851275" y="4106333"/>
            <a:ext cx="2184400" cy="381000"/>
          </a:xfrm>
        </p:spPr>
        <p:txBody>
          <a:bodyPr anchor="t">
            <a:noAutofit/>
          </a:bodyPr>
          <a:lstStyle>
            <a:lvl1pPr marL="0" indent="0" algn="ctr">
              <a:buNone/>
              <a:defRPr sz="18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Imię i Nazwisko </a:t>
            </a:r>
            <a:endParaRPr lang="pl-PL" dirty="0"/>
          </a:p>
        </p:txBody>
      </p:sp>
      <p:sp>
        <p:nvSpPr>
          <p:cNvPr id="50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6851275" y="4696307"/>
            <a:ext cx="2184400" cy="284788"/>
          </a:xfrm>
        </p:spPr>
        <p:txBody>
          <a:bodyPr anchor="t">
            <a:noAutofit/>
          </a:bodyPr>
          <a:lstStyle>
            <a:lvl1pPr marL="0" indent="0" algn="ctr">
              <a:buNone/>
              <a:defRPr sz="1467" b="0">
                <a:solidFill>
                  <a:srgbClr val="B0BAC1"/>
                </a:solidFill>
              </a:defRPr>
            </a:lvl1pPr>
          </a:lstStyle>
          <a:p>
            <a:pPr lvl="0"/>
            <a:r>
              <a:rPr lang="pl-PL" dirty="0" smtClean="0"/>
              <a:t>Wstaw stanowisko</a:t>
            </a:r>
            <a:endParaRPr lang="pl-PL" dirty="0"/>
          </a:p>
        </p:txBody>
      </p:sp>
      <p:sp>
        <p:nvSpPr>
          <p:cNvPr id="51" name="Symbol zastępczy tekstu 6"/>
          <p:cNvSpPr>
            <a:spLocks noGrp="1"/>
          </p:cNvSpPr>
          <p:nvPr>
            <p:ph type="body" sz="quarter" idx="22" hasCustomPrompt="1"/>
          </p:nvPr>
        </p:nvSpPr>
        <p:spPr>
          <a:xfrm>
            <a:off x="6851275" y="5029200"/>
            <a:ext cx="2184400" cy="668867"/>
          </a:xfrm>
        </p:spPr>
        <p:txBody>
          <a:bodyPr anchor="t">
            <a:noAutofit/>
          </a:bodyPr>
          <a:lstStyle>
            <a:lvl1pPr marL="0" indent="0" algn="ctr">
              <a:buNone/>
              <a:defRPr sz="1200" b="0">
                <a:solidFill>
                  <a:srgbClr val="242424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8" hasCustomPrompt="1"/>
          </p:nvPr>
        </p:nvSpPr>
        <p:spPr>
          <a:xfrm>
            <a:off x="6874933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pl-PL" sz="1867" dirty="0">
                <a:solidFill>
                  <a:schemeClr val="accent5"/>
                </a:solidFill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33" name="Symbol zastępczy obrazu 3"/>
          <p:cNvSpPr>
            <a:spLocks noGrp="1"/>
          </p:cNvSpPr>
          <p:nvPr>
            <p:ph type="pic" sz="quarter" idx="29" hasCustomPrompt="1"/>
          </p:nvPr>
        </p:nvSpPr>
        <p:spPr>
          <a:xfrm>
            <a:off x="2779155" y="1722966"/>
            <a:ext cx="2184400" cy="21844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pl-PL" sz="1867" dirty="0">
                <a:solidFill>
                  <a:schemeClr val="accent5"/>
                </a:solidFill>
              </a:defRPr>
            </a:lvl1pPr>
          </a:lstStyle>
          <a:p>
            <a:pPr marL="0" lvl="0" indent="0" algn="ctr">
              <a:buNone/>
            </a:pPr>
            <a:r>
              <a:rPr lang="pl-PL" dirty="0" smtClean="0"/>
              <a:t>KLIKNIJ I WYBIERZ</a:t>
            </a:r>
          </a:p>
          <a:p>
            <a:pPr marL="0" lvl="0" indent="0" algn="ctr">
              <a:buNone/>
            </a:pPr>
            <a:r>
              <a:rPr lang="pl-PL" dirty="0" smtClean="0"/>
              <a:t>ZDJĘCIE</a:t>
            </a:r>
            <a:endParaRPr lang="pl-PL" dirty="0"/>
          </a:p>
        </p:txBody>
      </p:sp>
      <p:sp>
        <p:nvSpPr>
          <p:cNvPr id="26" name="Symbol zastępczy tekstu 17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460174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pic>
        <p:nvPicPr>
          <p:cNvPr id="21" name="Obraz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22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28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ap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" t="12951" b="5926"/>
          <a:stretch>
            <a:fillRect/>
          </a:stretch>
        </p:blipFill>
        <p:spPr>
          <a:xfrm>
            <a:off x="0" y="1240141"/>
            <a:ext cx="11707549" cy="5563441"/>
          </a:xfrm>
          <a:prstGeom prst="rect">
            <a:avLst/>
          </a:prstGeom>
        </p:spPr>
      </p:pic>
      <p:sp>
        <p:nvSpPr>
          <p:cNvPr id="4" name="Owal 3"/>
          <p:cNvSpPr/>
          <p:nvPr userDrawn="1"/>
        </p:nvSpPr>
        <p:spPr>
          <a:xfrm>
            <a:off x="1792504" y="1845557"/>
            <a:ext cx="1785888" cy="1785888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5" hasCustomPrompt="1"/>
          </p:nvPr>
        </p:nvSpPr>
        <p:spPr>
          <a:xfrm>
            <a:off x="1792817" y="2142312"/>
            <a:ext cx="1786467" cy="615949"/>
          </a:xfrm>
        </p:spPr>
        <p:txBody>
          <a:bodyPr anchor="b">
            <a:noAutofit/>
          </a:bodyPr>
          <a:lstStyle>
            <a:lvl1pPr marL="0" indent="0" algn="ctr">
              <a:buNone/>
              <a:defRPr sz="4267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00</a:t>
            </a:r>
            <a:endParaRPr lang="pl-PL" dirty="0"/>
          </a:p>
        </p:txBody>
      </p:sp>
      <p:sp>
        <p:nvSpPr>
          <p:cNvPr id="19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1792817" y="2757346"/>
            <a:ext cx="1786467" cy="615949"/>
          </a:xfrm>
        </p:spPr>
        <p:txBody>
          <a:bodyPr anchor="t">
            <a:noAutofit/>
          </a:bodyPr>
          <a:lstStyle>
            <a:lvl1pPr marL="0" indent="0" algn="ctr">
              <a:buNone/>
              <a:defRPr sz="1467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Kliknij aby edytować</a:t>
            </a:r>
            <a:endParaRPr lang="pl-PL" dirty="0"/>
          </a:p>
        </p:txBody>
      </p:sp>
      <p:sp>
        <p:nvSpPr>
          <p:cNvPr id="29" name="Owal 28"/>
          <p:cNvSpPr/>
          <p:nvPr userDrawn="1"/>
        </p:nvSpPr>
        <p:spPr>
          <a:xfrm>
            <a:off x="8954829" y="1660103"/>
            <a:ext cx="1785888" cy="1785888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0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8955143" y="1956858"/>
            <a:ext cx="1786467" cy="615949"/>
          </a:xfrm>
        </p:spPr>
        <p:txBody>
          <a:bodyPr anchor="b">
            <a:noAutofit/>
          </a:bodyPr>
          <a:lstStyle>
            <a:lvl1pPr marL="0" indent="0" algn="ctr">
              <a:buNone/>
              <a:defRPr sz="4267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00</a:t>
            </a:r>
            <a:endParaRPr lang="pl-PL" dirty="0"/>
          </a:p>
        </p:txBody>
      </p:sp>
      <p:sp>
        <p:nvSpPr>
          <p:cNvPr id="31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8955143" y="2571891"/>
            <a:ext cx="1786467" cy="615949"/>
          </a:xfrm>
        </p:spPr>
        <p:txBody>
          <a:bodyPr anchor="t">
            <a:noAutofit/>
          </a:bodyPr>
          <a:lstStyle>
            <a:lvl1pPr marL="0" indent="0" algn="ctr">
              <a:buNone/>
              <a:defRPr sz="1467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Kliknij aby edytować</a:t>
            </a:r>
            <a:endParaRPr lang="pl-PL" dirty="0"/>
          </a:p>
        </p:txBody>
      </p:sp>
      <p:sp>
        <p:nvSpPr>
          <p:cNvPr id="32" name="Owal 31"/>
          <p:cNvSpPr/>
          <p:nvPr userDrawn="1"/>
        </p:nvSpPr>
        <p:spPr>
          <a:xfrm>
            <a:off x="5986037" y="1422400"/>
            <a:ext cx="1785888" cy="1785888"/>
          </a:xfrm>
          <a:prstGeom prst="ellipse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3" name="Symbol zastępczy tekstu 6"/>
          <p:cNvSpPr>
            <a:spLocks noGrp="1"/>
          </p:cNvSpPr>
          <p:nvPr>
            <p:ph type="body" sz="quarter" idx="19" hasCustomPrompt="1"/>
          </p:nvPr>
        </p:nvSpPr>
        <p:spPr>
          <a:xfrm>
            <a:off x="5986351" y="1719155"/>
            <a:ext cx="1786467" cy="615949"/>
          </a:xfrm>
        </p:spPr>
        <p:txBody>
          <a:bodyPr anchor="b">
            <a:noAutofit/>
          </a:bodyPr>
          <a:lstStyle>
            <a:lvl1pPr marL="0" indent="0" algn="ctr">
              <a:buNone/>
              <a:defRPr sz="4267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00</a:t>
            </a:r>
            <a:endParaRPr lang="pl-PL" dirty="0"/>
          </a:p>
        </p:txBody>
      </p:sp>
      <p:sp>
        <p:nvSpPr>
          <p:cNvPr id="34" name="Symbol zastępczy tekstu 6"/>
          <p:cNvSpPr>
            <a:spLocks noGrp="1"/>
          </p:cNvSpPr>
          <p:nvPr>
            <p:ph type="body" sz="quarter" idx="20" hasCustomPrompt="1"/>
          </p:nvPr>
        </p:nvSpPr>
        <p:spPr>
          <a:xfrm>
            <a:off x="5986351" y="2334188"/>
            <a:ext cx="1786467" cy="615949"/>
          </a:xfrm>
        </p:spPr>
        <p:txBody>
          <a:bodyPr anchor="t">
            <a:noAutofit/>
          </a:bodyPr>
          <a:lstStyle>
            <a:lvl1pPr marL="0" indent="0" algn="ctr">
              <a:buNone/>
              <a:defRPr sz="1467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Kliknij aby edytować</a:t>
            </a:r>
            <a:endParaRPr lang="pl-PL" dirty="0"/>
          </a:p>
        </p:txBody>
      </p:sp>
      <p:sp>
        <p:nvSpPr>
          <p:cNvPr id="35" name="Owal 34"/>
          <p:cNvSpPr/>
          <p:nvPr userDrawn="1"/>
        </p:nvSpPr>
        <p:spPr>
          <a:xfrm>
            <a:off x="6773333" y="4021861"/>
            <a:ext cx="1785888" cy="1785888"/>
          </a:xfrm>
          <a:prstGeom prst="ellipse">
            <a:avLst/>
          </a:pr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6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6773647" y="4318616"/>
            <a:ext cx="1786467" cy="615949"/>
          </a:xfrm>
        </p:spPr>
        <p:txBody>
          <a:bodyPr anchor="b">
            <a:noAutofit/>
          </a:bodyPr>
          <a:lstStyle>
            <a:lvl1pPr marL="0" indent="0" algn="ctr">
              <a:buNone/>
              <a:defRPr sz="4267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00</a:t>
            </a:r>
            <a:endParaRPr lang="pl-PL" dirty="0"/>
          </a:p>
        </p:txBody>
      </p:sp>
      <p:sp>
        <p:nvSpPr>
          <p:cNvPr id="37" name="Symbol zastępczy tekstu 6"/>
          <p:cNvSpPr>
            <a:spLocks noGrp="1"/>
          </p:cNvSpPr>
          <p:nvPr>
            <p:ph type="body" sz="quarter" idx="22" hasCustomPrompt="1"/>
          </p:nvPr>
        </p:nvSpPr>
        <p:spPr>
          <a:xfrm>
            <a:off x="6773647" y="4933650"/>
            <a:ext cx="1786467" cy="615949"/>
          </a:xfrm>
        </p:spPr>
        <p:txBody>
          <a:bodyPr anchor="t">
            <a:noAutofit/>
          </a:bodyPr>
          <a:lstStyle>
            <a:lvl1pPr marL="0" indent="0" algn="ctr">
              <a:buNone/>
              <a:defRPr sz="1467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Kliknij aby edytować</a:t>
            </a:r>
            <a:endParaRPr lang="pl-PL" dirty="0"/>
          </a:p>
        </p:txBody>
      </p:sp>
      <p:pic>
        <p:nvPicPr>
          <p:cNvPr id="24" name="Obraz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25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18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1" y="450262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20" name="Prostokąt 19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1" name="Prostokąt 20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2" name="Prostokąt 21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3" name="Prostokąt 22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46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 Feature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quarter" idx="15" hasCustomPrompt="1"/>
          </p:nvPr>
        </p:nvSpPr>
        <p:spPr>
          <a:xfrm>
            <a:off x="1557867" y="1580581"/>
            <a:ext cx="3547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6" hasCustomPrompt="1"/>
          </p:nvPr>
        </p:nvSpPr>
        <p:spPr>
          <a:xfrm>
            <a:off x="1557867" y="1933105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17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1557867" y="2757448"/>
            <a:ext cx="3547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9" name="Symbol zastępczy tekstu 11"/>
          <p:cNvSpPr>
            <a:spLocks noGrp="1"/>
          </p:cNvSpPr>
          <p:nvPr>
            <p:ph type="body" sz="quarter" idx="18" hasCustomPrompt="1"/>
          </p:nvPr>
        </p:nvSpPr>
        <p:spPr>
          <a:xfrm>
            <a:off x="1557867" y="3109971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marR="0" indent="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pl-PL" sz="1467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2" name="Symbol zastępczy tekstu 6"/>
          <p:cNvSpPr>
            <a:spLocks noGrp="1"/>
          </p:cNvSpPr>
          <p:nvPr>
            <p:ph type="body" sz="quarter" idx="19" hasCustomPrompt="1"/>
          </p:nvPr>
        </p:nvSpPr>
        <p:spPr>
          <a:xfrm>
            <a:off x="1557867" y="3865136"/>
            <a:ext cx="3547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23" name="Symbol zastępczy tekstu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57867" y="4227571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5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1557867" y="5008136"/>
            <a:ext cx="3547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26" name="Symbol zastępczy tekstu 11"/>
          <p:cNvSpPr>
            <a:spLocks noGrp="1"/>
          </p:cNvSpPr>
          <p:nvPr>
            <p:ph type="body" sz="quarter" idx="22" hasCustomPrompt="1"/>
          </p:nvPr>
        </p:nvSpPr>
        <p:spPr>
          <a:xfrm>
            <a:off x="1557867" y="5370571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pic>
        <p:nvPicPr>
          <p:cNvPr id="14" name="Obraz 13" descr="mackbook_whi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635" y="1600953"/>
            <a:ext cx="6659064" cy="3970867"/>
          </a:xfrm>
          <a:prstGeom prst="rect">
            <a:avLst/>
          </a:prstGeom>
        </p:spPr>
      </p:pic>
      <p:sp>
        <p:nvSpPr>
          <p:cNvPr id="4" name="Symbol zastępczy obrazu 3"/>
          <p:cNvSpPr>
            <a:spLocks noGrp="1"/>
          </p:cNvSpPr>
          <p:nvPr>
            <p:ph type="pic" sz="quarter" idx="23" hasCustomPrompt="1"/>
          </p:nvPr>
        </p:nvSpPr>
        <p:spPr>
          <a:xfrm>
            <a:off x="745067" y="1699525"/>
            <a:ext cx="372533" cy="406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</a:t>
            </a:r>
            <a:endParaRPr lang="pl-PL" dirty="0"/>
          </a:p>
        </p:txBody>
      </p:sp>
      <p:sp>
        <p:nvSpPr>
          <p:cNvPr id="30" name="Symbol zastępczy obrazu 3"/>
          <p:cNvSpPr>
            <a:spLocks noGrp="1"/>
          </p:cNvSpPr>
          <p:nvPr>
            <p:ph type="pic" sz="quarter" idx="24" hasCustomPrompt="1"/>
          </p:nvPr>
        </p:nvSpPr>
        <p:spPr>
          <a:xfrm>
            <a:off x="745067" y="2887888"/>
            <a:ext cx="372533" cy="406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</a:t>
            </a:r>
            <a:endParaRPr lang="pl-PL" dirty="0"/>
          </a:p>
        </p:txBody>
      </p:sp>
      <p:sp>
        <p:nvSpPr>
          <p:cNvPr id="31" name="Symbol zastępczy obrazu 3"/>
          <p:cNvSpPr>
            <a:spLocks noGrp="1"/>
          </p:cNvSpPr>
          <p:nvPr>
            <p:ph type="pic" sz="quarter" idx="25" hasCustomPrompt="1"/>
          </p:nvPr>
        </p:nvSpPr>
        <p:spPr>
          <a:xfrm>
            <a:off x="745067" y="3993992"/>
            <a:ext cx="372533" cy="406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III</a:t>
            </a:r>
            <a:endParaRPr lang="pl-PL" dirty="0"/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6" hasCustomPrompt="1"/>
          </p:nvPr>
        </p:nvSpPr>
        <p:spPr>
          <a:xfrm>
            <a:off x="753763" y="5136992"/>
            <a:ext cx="372533" cy="406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IV</a:t>
            </a:r>
            <a:endParaRPr lang="pl-PL" dirty="0"/>
          </a:p>
        </p:txBody>
      </p:sp>
      <p:pic>
        <p:nvPicPr>
          <p:cNvPr id="33" name="Obraz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4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29" name="Symbol zastępczy tekstu 17"/>
          <p:cNvSpPr>
            <a:spLocks noGrp="1"/>
          </p:cNvSpPr>
          <p:nvPr>
            <p:ph type="body" sz="quarter" idx="27" hasCustomPrompt="1"/>
          </p:nvPr>
        </p:nvSpPr>
        <p:spPr>
          <a:xfrm>
            <a:off x="609601" y="450262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57" name="Prostokąt 56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58" name="Prostokąt 57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59" name="Prostokąt 58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60" name="Prostokąt 59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28"/>
          </p:nvPr>
        </p:nvSpPr>
        <p:spPr>
          <a:xfrm>
            <a:off x="6144684" y="1869017"/>
            <a:ext cx="5027083" cy="31390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844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pplication Feature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/>
          <p:cNvSpPr/>
          <p:nvPr userDrawn="1"/>
        </p:nvSpPr>
        <p:spPr>
          <a:xfrm>
            <a:off x="609600" y="1580992"/>
            <a:ext cx="635000" cy="635000"/>
          </a:xfrm>
          <a:prstGeom prst="ellipse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5" hasCustomPrompt="1"/>
          </p:nvPr>
        </p:nvSpPr>
        <p:spPr>
          <a:xfrm>
            <a:off x="1557867" y="1570669"/>
            <a:ext cx="2658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6" hasCustomPrompt="1"/>
          </p:nvPr>
        </p:nvSpPr>
        <p:spPr>
          <a:xfrm>
            <a:off x="1557867" y="1933105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16" name="Owal 15"/>
          <p:cNvSpPr/>
          <p:nvPr userDrawn="1"/>
        </p:nvSpPr>
        <p:spPr>
          <a:xfrm>
            <a:off x="609600" y="2757859"/>
            <a:ext cx="635000" cy="635000"/>
          </a:xfrm>
          <a:prstGeom prst="ellipse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7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1557867" y="2747536"/>
            <a:ext cx="2658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9" name="Symbol zastępczy tekstu 11"/>
          <p:cNvSpPr>
            <a:spLocks noGrp="1"/>
          </p:cNvSpPr>
          <p:nvPr>
            <p:ph type="body" sz="quarter" idx="18" hasCustomPrompt="1"/>
          </p:nvPr>
        </p:nvSpPr>
        <p:spPr>
          <a:xfrm>
            <a:off x="1557867" y="3109971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marR="0" indent="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pl-PL" sz="1467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1" name="Owal 20"/>
          <p:cNvSpPr/>
          <p:nvPr userDrawn="1"/>
        </p:nvSpPr>
        <p:spPr>
          <a:xfrm>
            <a:off x="609600" y="3875459"/>
            <a:ext cx="635000" cy="635000"/>
          </a:xfrm>
          <a:prstGeom prst="ellipse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2" name="Symbol zastępczy tekstu 6"/>
          <p:cNvSpPr>
            <a:spLocks noGrp="1"/>
          </p:cNvSpPr>
          <p:nvPr>
            <p:ph type="body" sz="quarter" idx="19" hasCustomPrompt="1"/>
          </p:nvPr>
        </p:nvSpPr>
        <p:spPr>
          <a:xfrm>
            <a:off x="1557867" y="3865136"/>
            <a:ext cx="2658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23" name="Symbol zastępczy tekstu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57867" y="4227571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4" name="Owal 23"/>
          <p:cNvSpPr/>
          <p:nvPr userDrawn="1"/>
        </p:nvSpPr>
        <p:spPr>
          <a:xfrm>
            <a:off x="609600" y="5018459"/>
            <a:ext cx="635000" cy="635000"/>
          </a:xfrm>
          <a:prstGeom prst="ellipse">
            <a:avLst/>
          </a:prstGeom>
          <a:solidFill>
            <a:schemeClr val="bg1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5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1557867" y="5008136"/>
            <a:ext cx="26585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26" name="Symbol zastępczy tekstu 11"/>
          <p:cNvSpPr>
            <a:spLocks noGrp="1"/>
          </p:cNvSpPr>
          <p:nvPr>
            <p:ph type="body" sz="quarter" idx="22" hasCustomPrompt="1"/>
          </p:nvPr>
        </p:nvSpPr>
        <p:spPr>
          <a:xfrm>
            <a:off x="1557867" y="5370571"/>
            <a:ext cx="3547533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" name="Symbol zastępczy obrazu 3"/>
          <p:cNvSpPr>
            <a:spLocks noGrp="1"/>
          </p:cNvSpPr>
          <p:nvPr>
            <p:ph type="pic" sz="quarter" idx="23" hasCustomPrompt="1"/>
          </p:nvPr>
        </p:nvSpPr>
        <p:spPr>
          <a:xfrm>
            <a:off x="745067" y="1699525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</a:t>
            </a:r>
            <a:endParaRPr lang="pl-PL" dirty="0"/>
          </a:p>
        </p:txBody>
      </p:sp>
      <p:sp>
        <p:nvSpPr>
          <p:cNvPr id="30" name="Symbol zastępczy obrazu 3"/>
          <p:cNvSpPr>
            <a:spLocks noGrp="1"/>
          </p:cNvSpPr>
          <p:nvPr>
            <p:ph type="pic" sz="quarter" idx="24" hasCustomPrompt="1"/>
          </p:nvPr>
        </p:nvSpPr>
        <p:spPr>
          <a:xfrm>
            <a:off x="745067" y="2887888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</a:t>
            </a:r>
            <a:endParaRPr lang="pl-PL" dirty="0"/>
          </a:p>
        </p:txBody>
      </p:sp>
      <p:sp>
        <p:nvSpPr>
          <p:cNvPr id="31" name="Symbol zastępczy obrazu 3"/>
          <p:cNvSpPr>
            <a:spLocks noGrp="1"/>
          </p:cNvSpPr>
          <p:nvPr>
            <p:ph type="pic" sz="quarter" idx="25" hasCustomPrompt="1"/>
          </p:nvPr>
        </p:nvSpPr>
        <p:spPr>
          <a:xfrm>
            <a:off x="745067" y="3993992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III</a:t>
            </a:r>
            <a:endParaRPr lang="pl-PL" dirty="0"/>
          </a:p>
        </p:txBody>
      </p:sp>
      <p:sp>
        <p:nvSpPr>
          <p:cNvPr id="32" name="Symbol zastępczy obrazu 3"/>
          <p:cNvSpPr>
            <a:spLocks noGrp="1"/>
          </p:cNvSpPr>
          <p:nvPr>
            <p:ph type="pic" sz="quarter" idx="26" hasCustomPrompt="1"/>
          </p:nvPr>
        </p:nvSpPr>
        <p:spPr>
          <a:xfrm>
            <a:off x="753763" y="5136992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IV</a:t>
            </a:r>
            <a:endParaRPr lang="pl-PL" dirty="0"/>
          </a:p>
        </p:txBody>
      </p:sp>
      <p:pic>
        <p:nvPicPr>
          <p:cNvPr id="33" name="Obraz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4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29" name="Symbol zastępczy tekstu 17"/>
          <p:cNvSpPr>
            <a:spLocks noGrp="1"/>
          </p:cNvSpPr>
          <p:nvPr>
            <p:ph type="body" sz="quarter" idx="27" hasCustomPrompt="1"/>
          </p:nvPr>
        </p:nvSpPr>
        <p:spPr>
          <a:xfrm>
            <a:off x="609601" y="450262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pic>
        <p:nvPicPr>
          <p:cNvPr id="27" name="Obraz 26" descr="mackbook_whit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156" y="1539406"/>
            <a:ext cx="8188944" cy="4883149"/>
          </a:xfrm>
          <a:prstGeom prst="rect">
            <a:avLst/>
          </a:prstGeom>
        </p:spPr>
      </p:pic>
      <p:sp>
        <p:nvSpPr>
          <p:cNvPr id="42" name="Prostokąt 41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43" name="Prostokąt 42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44" name="Prostokąt 43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45" name="Prostokąt 44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5" name="Symbol zastępczy obrazu 4"/>
          <p:cNvSpPr>
            <a:spLocks noGrp="1"/>
          </p:cNvSpPr>
          <p:nvPr>
            <p:ph type="pic" sz="quarter" idx="28"/>
          </p:nvPr>
        </p:nvSpPr>
        <p:spPr>
          <a:xfrm>
            <a:off x="6889751" y="1878359"/>
            <a:ext cx="6163733" cy="383741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5813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Obraz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43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38" name="Symbol zastępczy tekstu 17"/>
          <p:cNvSpPr>
            <a:spLocks noGrp="1"/>
          </p:cNvSpPr>
          <p:nvPr>
            <p:ph type="body" sz="quarter" idx="39" hasCustomPrompt="1"/>
          </p:nvPr>
        </p:nvSpPr>
        <p:spPr>
          <a:xfrm>
            <a:off x="609601" y="450262"/>
            <a:ext cx="10981796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86" name="Symbol zastępczy tekstu 6"/>
          <p:cNvSpPr>
            <a:spLocks noGrp="1"/>
          </p:cNvSpPr>
          <p:nvPr>
            <p:ph type="body" sz="quarter" idx="15" hasCustomPrompt="1"/>
          </p:nvPr>
        </p:nvSpPr>
        <p:spPr>
          <a:xfrm>
            <a:off x="1557867" y="1570669"/>
            <a:ext cx="4022699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87" name="Symbol zastępczy tekstu 11"/>
          <p:cNvSpPr>
            <a:spLocks noGrp="1"/>
          </p:cNvSpPr>
          <p:nvPr>
            <p:ph type="body" sz="quarter" idx="16" hasCustomPrompt="1"/>
          </p:nvPr>
        </p:nvSpPr>
        <p:spPr>
          <a:xfrm>
            <a:off x="1557867" y="1933104"/>
            <a:ext cx="4022699" cy="295466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200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89" name="Symbol zastępczy tekstu 6"/>
          <p:cNvSpPr>
            <a:spLocks noGrp="1"/>
          </p:cNvSpPr>
          <p:nvPr>
            <p:ph type="body" sz="quarter" idx="17" hasCustomPrompt="1"/>
          </p:nvPr>
        </p:nvSpPr>
        <p:spPr>
          <a:xfrm>
            <a:off x="1557867" y="2747536"/>
            <a:ext cx="4022699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90" name="Symbol zastępczy tekstu 11"/>
          <p:cNvSpPr>
            <a:spLocks noGrp="1"/>
          </p:cNvSpPr>
          <p:nvPr>
            <p:ph type="body" sz="quarter" idx="18" hasCustomPrompt="1"/>
          </p:nvPr>
        </p:nvSpPr>
        <p:spPr>
          <a:xfrm>
            <a:off x="1557867" y="3109971"/>
            <a:ext cx="4022699" cy="295466"/>
          </a:xfrm>
          <a:noFill/>
        </p:spPr>
        <p:txBody>
          <a:bodyPr wrap="square" rtlCol="0" anchor="t">
            <a:spAutoFit/>
          </a:bodyPr>
          <a:lstStyle>
            <a:lvl1pPr marL="0" marR="0" indent="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pl-PL" sz="1200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92" name="Symbol zastępczy tekstu 6"/>
          <p:cNvSpPr>
            <a:spLocks noGrp="1"/>
          </p:cNvSpPr>
          <p:nvPr>
            <p:ph type="body" sz="quarter" idx="19" hasCustomPrompt="1"/>
          </p:nvPr>
        </p:nvSpPr>
        <p:spPr>
          <a:xfrm>
            <a:off x="1557867" y="3865136"/>
            <a:ext cx="4022699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93" name="Symbol zastępczy tekstu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57867" y="4227571"/>
            <a:ext cx="4022699" cy="295466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200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95" name="Symbol zastępczy tekstu 6"/>
          <p:cNvSpPr>
            <a:spLocks noGrp="1"/>
          </p:cNvSpPr>
          <p:nvPr>
            <p:ph type="body" sz="quarter" idx="21" hasCustomPrompt="1"/>
          </p:nvPr>
        </p:nvSpPr>
        <p:spPr>
          <a:xfrm>
            <a:off x="1557867" y="5008136"/>
            <a:ext cx="4022699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96" name="Symbol zastępczy tekstu 11"/>
          <p:cNvSpPr>
            <a:spLocks noGrp="1"/>
          </p:cNvSpPr>
          <p:nvPr>
            <p:ph type="body" sz="quarter" idx="22" hasCustomPrompt="1"/>
          </p:nvPr>
        </p:nvSpPr>
        <p:spPr>
          <a:xfrm>
            <a:off x="1557867" y="5370571"/>
            <a:ext cx="4022699" cy="295466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200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97" name="Symbol zastępczy obrazu 3"/>
          <p:cNvSpPr>
            <a:spLocks noGrp="1"/>
          </p:cNvSpPr>
          <p:nvPr>
            <p:ph type="pic" sz="quarter" idx="23" hasCustomPrompt="1"/>
          </p:nvPr>
        </p:nvSpPr>
        <p:spPr>
          <a:xfrm>
            <a:off x="745067" y="1699525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</a:t>
            </a:r>
            <a:endParaRPr lang="pl-PL" dirty="0"/>
          </a:p>
        </p:txBody>
      </p:sp>
      <p:sp>
        <p:nvSpPr>
          <p:cNvPr id="98" name="Symbol zastępczy obrazu 3"/>
          <p:cNvSpPr>
            <a:spLocks noGrp="1"/>
          </p:cNvSpPr>
          <p:nvPr>
            <p:ph type="pic" sz="quarter" idx="24" hasCustomPrompt="1"/>
          </p:nvPr>
        </p:nvSpPr>
        <p:spPr>
          <a:xfrm>
            <a:off x="745067" y="2887888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</a:t>
            </a:r>
            <a:endParaRPr lang="pl-PL" dirty="0"/>
          </a:p>
        </p:txBody>
      </p:sp>
      <p:sp>
        <p:nvSpPr>
          <p:cNvPr id="99" name="Symbol zastępczy obrazu 3"/>
          <p:cNvSpPr>
            <a:spLocks noGrp="1"/>
          </p:cNvSpPr>
          <p:nvPr>
            <p:ph type="pic" sz="quarter" idx="25" hasCustomPrompt="1"/>
          </p:nvPr>
        </p:nvSpPr>
        <p:spPr>
          <a:xfrm>
            <a:off x="745067" y="3993992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III</a:t>
            </a:r>
            <a:endParaRPr lang="pl-PL" dirty="0"/>
          </a:p>
        </p:txBody>
      </p:sp>
      <p:sp>
        <p:nvSpPr>
          <p:cNvPr id="100" name="Symbol zastępczy obrazu 3"/>
          <p:cNvSpPr>
            <a:spLocks noGrp="1"/>
          </p:cNvSpPr>
          <p:nvPr>
            <p:ph type="pic" sz="quarter" idx="26" hasCustomPrompt="1"/>
          </p:nvPr>
        </p:nvSpPr>
        <p:spPr>
          <a:xfrm>
            <a:off x="753763" y="5136992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IV</a:t>
            </a:r>
            <a:endParaRPr lang="pl-PL" dirty="0"/>
          </a:p>
        </p:txBody>
      </p:sp>
      <p:sp>
        <p:nvSpPr>
          <p:cNvPr id="102" name="Symbol zastępczy tekstu 6"/>
          <p:cNvSpPr>
            <a:spLocks noGrp="1"/>
          </p:cNvSpPr>
          <p:nvPr>
            <p:ph type="body" sz="quarter" idx="40" hasCustomPrompt="1"/>
          </p:nvPr>
        </p:nvSpPr>
        <p:spPr>
          <a:xfrm>
            <a:off x="7529964" y="1580168"/>
            <a:ext cx="4061432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03" name="Symbol zastępczy tekstu 11"/>
          <p:cNvSpPr>
            <a:spLocks noGrp="1"/>
          </p:cNvSpPr>
          <p:nvPr>
            <p:ph type="body" sz="quarter" idx="41" hasCustomPrompt="1"/>
          </p:nvPr>
        </p:nvSpPr>
        <p:spPr>
          <a:xfrm>
            <a:off x="7529964" y="1942603"/>
            <a:ext cx="4061432" cy="295466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200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105" name="Symbol zastępczy tekstu 6"/>
          <p:cNvSpPr>
            <a:spLocks noGrp="1"/>
          </p:cNvSpPr>
          <p:nvPr>
            <p:ph type="body" sz="quarter" idx="42" hasCustomPrompt="1"/>
          </p:nvPr>
        </p:nvSpPr>
        <p:spPr>
          <a:xfrm>
            <a:off x="7529964" y="2757035"/>
            <a:ext cx="4061433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06" name="Symbol zastępczy tekstu 11"/>
          <p:cNvSpPr>
            <a:spLocks noGrp="1"/>
          </p:cNvSpPr>
          <p:nvPr>
            <p:ph type="body" sz="quarter" idx="43" hasCustomPrompt="1"/>
          </p:nvPr>
        </p:nvSpPr>
        <p:spPr>
          <a:xfrm>
            <a:off x="7529964" y="3119469"/>
            <a:ext cx="4061432" cy="295466"/>
          </a:xfrm>
          <a:noFill/>
        </p:spPr>
        <p:txBody>
          <a:bodyPr wrap="square" rtlCol="0" anchor="t">
            <a:spAutoFit/>
          </a:bodyPr>
          <a:lstStyle>
            <a:lvl1pPr marL="0" marR="0" indent="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pl-PL" sz="1200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108" name="Symbol zastępczy tekstu 6"/>
          <p:cNvSpPr>
            <a:spLocks noGrp="1"/>
          </p:cNvSpPr>
          <p:nvPr>
            <p:ph type="body" sz="quarter" idx="44" hasCustomPrompt="1"/>
          </p:nvPr>
        </p:nvSpPr>
        <p:spPr>
          <a:xfrm>
            <a:off x="7529964" y="3874635"/>
            <a:ext cx="4061432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09" name="Symbol zastępczy tekstu 11"/>
          <p:cNvSpPr>
            <a:spLocks noGrp="1"/>
          </p:cNvSpPr>
          <p:nvPr>
            <p:ph type="body" sz="quarter" idx="45" hasCustomPrompt="1"/>
          </p:nvPr>
        </p:nvSpPr>
        <p:spPr>
          <a:xfrm>
            <a:off x="7529964" y="4237069"/>
            <a:ext cx="4061432" cy="295466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200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111" name="Symbol zastępczy tekstu 6"/>
          <p:cNvSpPr>
            <a:spLocks noGrp="1"/>
          </p:cNvSpPr>
          <p:nvPr>
            <p:ph type="body" sz="quarter" idx="46" hasCustomPrompt="1"/>
          </p:nvPr>
        </p:nvSpPr>
        <p:spPr>
          <a:xfrm>
            <a:off x="7529964" y="5017635"/>
            <a:ext cx="4061432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12" name="Symbol zastępczy tekstu 11"/>
          <p:cNvSpPr>
            <a:spLocks noGrp="1"/>
          </p:cNvSpPr>
          <p:nvPr>
            <p:ph type="body" sz="quarter" idx="47" hasCustomPrompt="1"/>
          </p:nvPr>
        </p:nvSpPr>
        <p:spPr>
          <a:xfrm>
            <a:off x="7529964" y="5380069"/>
            <a:ext cx="4061432" cy="295466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200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113" name="Symbol zastępczy obrazu 3"/>
          <p:cNvSpPr>
            <a:spLocks noGrp="1"/>
          </p:cNvSpPr>
          <p:nvPr>
            <p:ph type="pic" sz="quarter" idx="48" hasCustomPrompt="1"/>
          </p:nvPr>
        </p:nvSpPr>
        <p:spPr>
          <a:xfrm>
            <a:off x="6717164" y="1709024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</a:t>
            </a:r>
            <a:endParaRPr lang="pl-PL" dirty="0"/>
          </a:p>
        </p:txBody>
      </p:sp>
      <p:sp>
        <p:nvSpPr>
          <p:cNvPr id="114" name="Symbol zastępczy obrazu 3"/>
          <p:cNvSpPr>
            <a:spLocks noGrp="1"/>
          </p:cNvSpPr>
          <p:nvPr>
            <p:ph type="pic" sz="quarter" idx="49" hasCustomPrompt="1"/>
          </p:nvPr>
        </p:nvSpPr>
        <p:spPr>
          <a:xfrm>
            <a:off x="6717164" y="2897387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</a:t>
            </a:r>
            <a:endParaRPr lang="pl-PL" dirty="0"/>
          </a:p>
        </p:txBody>
      </p:sp>
      <p:sp>
        <p:nvSpPr>
          <p:cNvPr id="115" name="Symbol zastępczy obrazu 3"/>
          <p:cNvSpPr>
            <a:spLocks noGrp="1"/>
          </p:cNvSpPr>
          <p:nvPr>
            <p:ph type="pic" sz="quarter" idx="50" hasCustomPrompt="1"/>
          </p:nvPr>
        </p:nvSpPr>
        <p:spPr>
          <a:xfrm>
            <a:off x="6717164" y="4003491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III</a:t>
            </a:r>
            <a:endParaRPr lang="pl-PL" dirty="0"/>
          </a:p>
        </p:txBody>
      </p:sp>
      <p:sp>
        <p:nvSpPr>
          <p:cNvPr id="116" name="Symbol zastępczy obrazu 3"/>
          <p:cNvSpPr>
            <a:spLocks noGrp="1"/>
          </p:cNvSpPr>
          <p:nvPr>
            <p:ph type="pic" sz="quarter" idx="51" hasCustomPrompt="1"/>
          </p:nvPr>
        </p:nvSpPr>
        <p:spPr>
          <a:xfrm>
            <a:off x="6725860" y="5146491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IV</a:t>
            </a:r>
            <a:endParaRPr lang="pl-PL" dirty="0"/>
          </a:p>
        </p:txBody>
      </p:sp>
      <p:sp>
        <p:nvSpPr>
          <p:cNvPr id="119" name="Prostokąt 118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0" name="Prostokąt 119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1" name="Prostokąt 120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2" name="Prostokąt 121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47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 Features 3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rostokąt 45"/>
          <p:cNvSpPr/>
          <p:nvPr userDrawn="1"/>
        </p:nvSpPr>
        <p:spPr>
          <a:xfrm>
            <a:off x="6499709" y="0"/>
            <a:ext cx="56922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2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rgbClr val="FFFFFF"/>
                </a:solidFill>
              </a:defRPr>
            </a:lvl1pPr>
          </a:lstStyle>
          <a:p>
            <a:pPr algn="ctr"/>
            <a:fld id="{B398D967-AF51-1944-8D3F-4D6A679B2400}" type="slidenum">
              <a:rPr/>
              <a:pPr algn="ctr"/>
              <a:t>‹#›</a:t>
            </a:fld>
            <a:endParaRPr dirty="0"/>
          </a:p>
        </p:txBody>
      </p:sp>
      <p:sp>
        <p:nvSpPr>
          <p:cNvPr id="30" name="Symbol zastępczy tekstu 17"/>
          <p:cNvSpPr>
            <a:spLocks noGrp="1"/>
          </p:cNvSpPr>
          <p:nvPr>
            <p:ph type="body" sz="quarter" idx="25" hasCustomPrompt="1"/>
          </p:nvPr>
        </p:nvSpPr>
        <p:spPr>
          <a:xfrm>
            <a:off x="7052746" y="450262"/>
            <a:ext cx="4495801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34" name="Symbol zastępczy tekstu 6"/>
          <p:cNvSpPr>
            <a:spLocks noGrp="1"/>
          </p:cNvSpPr>
          <p:nvPr>
            <p:ph type="body" sz="quarter" idx="40" hasCustomPrompt="1"/>
          </p:nvPr>
        </p:nvSpPr>
        <p:spPr>
          <a:xfrm>
            <a:off x="8001013" y="1580168"/>
            <a:ext cx="3547535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35" name="Symbol zastępczy tekstu 11"/>
          <p:cNvSpPr>
            <a:spLocks noGrp="1"/>
          </p:cNvSpPr>
          <p:nvPr>
            <p:ph type="body" sz="quarter" idx="41" hasCustomPrompt="1"/>
          </p:nvPr>
        </p:nvSpPr>
        <p:spPr>
          <a:xfrm>
            <a:off x="8001013" y="1942603"/>
            <a:ext cx="3547535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7" name="Symbol zastępczy tekstu 6"/>
          <p:cNvSpPr>
            <a:spLocks noGrp="1"/>
          </p:cNvSpPr>
          <p:nvPr>
            <p:ph type="body" sz="quarter" idx="42" hasCustomPrompt="1"/>
          </p:nvPr>
        </p:nvSpPr>
        <p:spPr>
          <a:xfrm>
            <a:off x="8001012" y="2757035"/>
            <a:ext cx="3547536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38" name="Symbol zastępczy tekstu 11"/>
          <p:cNvSpPr>
            <a:spLocks noGrp="1"/>
          </p:cNvSpPr>
          <p:nvPr>
            <p:ph type="body" sz="quarter" idx="43" hasCustomPrompt="1"/>
          </p:nvPr>
        </p:nvSpPr>
        <p:spPr>
          <a:xfrm>
            <a:off x="8001013" y="3119470"/>
            <a:ext cx="3547535" cy="340671"/>
          </a:xfrm>
          <a:noFill/>
        </p:spPr>
        <p:txBody>
          <a:bodyPr wrap="square" rtlCol="0" anchor="t">
            <a:spAutoFit/>
          </a:bodyPr>
          <a:lstStyle>
            <a:lvl1pPr marL="0" marR="0" indent="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pl-PL" sz="1467" b="0" smtClean="0">
                <a:solidFill>
                  <a:schemeClr val="accent6">
                    <a:lumMod val="90000"/>
                    <a:lumOff val="10000"/>
                  </a:schemeClr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0" name="Symbol zastępczy tekstu 6"/>
          <p:cNvSpPr>
            <a:spLocks noGrp="1"/>
          </p:cNvSpPr>
          <p:nvPr>
            <p:ph type="body" sz="quarter" idx="44" hasCustomPrompt="1"/>
          </p:nvPr>
        </p:nvSpPr>
        <p:spPr>
          <a:xfrm>
            <a:off x="8001013" y="3874635"/>
            <a:ext cx="3547535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41" name="Symbol zastępczy tekstu 11"/>
          <p:cNvSpPr>
            <a:spLocks noGrp="1"/>
          </p:cNvSpPr>
          <p:nvPr>
            <p:ph type="body" sz="quarter" idx="45" hasCustomPrompt="1"/>
          </p:nvPr>
        </p:nvSpPr>
        <p:spPr>
          <a:xfrm>
            <a:off x="8001013" y="4237070"/>
            <a:ext cx="3547535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3" name="Symbol zastępczy tekstu 6"/>
          <p:cNvSpPr>
            <a:spLocks noGrp="1"/>
          </p:cNvSpPr>
          <p:nvPr>
            <p:ph type="body" sz="quarter" idx="46" hasCustomPrompt="1"/>
          </p:nvPr>
        </p:nvSpPr>
        <p:spPr>
          <a:xfrm>
            <a:off x="8001013" y="5017635"/>
            <a:ext cx="3547535" cy="287867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44" name="Symbol zastępczy tekstu 11"/>
          <p:cNvSpPr>
            <a:spLocks noGrp="1"/>
          </p:cNvSpPr>
          <p:nvPr>
            <p:ph type="body" sz="quarter" idx="47" hasCustomPrompt="1"/>
          </p:nvPr>
        </p:nvSpPr>
        <p:spPr>
          <a:xfrm>
            <a:off x="8001013" y="5380070"/>
            <a:ext cx="3547535" cy="340671"/>
          </a:xfr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5" name="Symbol zastępczy obrazu 3"/>
          <p:cNvSpPr>
            <a:spLocks noGrp="1"/>
          </p:cNvSpPr>
          <p:nvPr>
            <p:ph type="pic" sz="quarter" idx="48" hasCustomPrompt="1"/>
          </p:nvPr>
        </p:nvSpPr>
        <p:spPr>
          <a:xfrm>
            <a:off x="7188212" y="1709024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</a:t>
            </a:r>
            <a:endParaRPr lang="pl-PL" dirty="0"/>
          </a:p>
        </p:txBody>
      </p:sp>
      <p:sp>
        <p:nvSpPr>
          <p:cNvPr id="55" name="Symbol zastępczy obrazu 3"/>
          <p:cNvSpPr>
            <a:spLocks noGrp="1"/>
          </p:cNvSpPr>
          <p:nvPr>
            <p:ph type="pic" sz="quarter" idx="49" hasCustomPrompt="1"/>
          </p:nvPr>
        </p:nvSpPr>
        <p:spPr>
          <a:xfrm>
            <a:off x="7188212" y="2897387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</a:t>
            </a:r>
            <a:endParaRPr lang="pl-PL" dirty="0"/>
          </a:p>
        </p:txBody>
      </p:sp>
      <p:sp>
        <p:nvSpPr>
          <p:cNvPr id="56" name="Symbol zastępczy obrazu 3"/>
          <p:cNvSpPr>
            <a:spLocks noGrp="1"/>
          </p:cNvSpPr>
          <p:nvPr>
            <p:ph type="pic" sz="quarter" idx="50" hasCustomPrompt="1"/>
          </p:nvPr>
        </p:nvSpPr>
        <p:spPr>
          <a:xfrm>
            <a:off x="7188212" y="4003491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III</a:t>
            </a:r>
            <a:endParaRPr lang="pl-PL" dirty="0"/>
          </a:p>
        </p:txBody>
      </p:sp>
      <p:sp>
        <p:nvSpPr>
          <p:cNvPr id="57" name="Symbol zastępczy obrazu 3"/>
          <p:cNvSpPr>
            <a:spLocks noGrp="1"/>
          </p:cNvSpPr>
          <p:nvPr>
            <p:ph type="pic" sz="quarter" idx="51" hasCustomPrompt="1"/>
          </p:nvPr>
        </p:nvSpPr>
        <p:spPr>
          <a:xfrm>
            <a:off x="7196908" y="5146491"/>
            <a:ext cx="372533" cy="406400"/>
          </a:xfrm>
        </p:spPr>
        <p:txBody>
          <a:bodyPr anchor="t">
            <a:normAutofit/>
          </a:bodyPr>
          <a:lstStyle>
            <a:lvl1pPr marL="0" indent="0" algn="ctr">
              <a:buNone/>
              <a:defRPr sz="933"/>
            </a:lvl1pPr>
          </a:lstStyle>
          <a:p>
            <a:r>
              <a:rPr lang="pl-PL" dirty="0" smtClean="0"/>
              <a:t>IV</a:t>
            </a:r>
            <a:endParaRPr lang="pl-PL" dirty="0"/>
          </a:p>
        </p:txBody>
      </p:sp>
      <p:pic>
        <p:nvPicPr>
          <p:cNvPr id="58" name="Obraz 5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59" name="Prostokąt 58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60" name="Prostokąt 59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61" name="Prostokąt 60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62" name="Prostokąt 61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22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 Features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quarter" idx="15" hasCustomPrompt="1"/>
          </p:nvPr>
        </p:nvSpPr>
        <p:spPr>
          <a:xfrm>
            <a:off x="2235202" y="2075995"/>
            <a:ext cx="3776133" cy="613920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6" hasCustomPrompt="1"/>
          </p:nvPr>
        </p:nvSpPr>
        <p:spPr>
          <a:xfrm>
            <a:off x="2235202" y="2718511"/>
            <a:ext cx="3776132" cy="340671"/>
          </a:xfrm>
          <a:noFill/>
        </p:spPr>
        <p:txBody>
          <a:bodyPr wrap="square" rtlCol="0" anchor="b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7" name="Symbol zastępczy tekstu 6"/>
          <p:cNvSpPr>
            <a:spLocks noGrp="1"/>
          </p:cNvSpPr>
          <p:nvPr>
            <p:ph type="body" sz="quarter" idx="24" hasCustomPrompt="1"/>
          </p:nvPr>
        </p:nvSpPr>
        <p:spPr>
          <a:xfrm>
            <a:off x="2235202" y="4116461"/>
            <a:ext cx="3776133" cy="613920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48" name="Symbol zastępczy tekstu 11"/>
          <p:cNvSpPr>
            <a:spLocks noGrp="1"/>
          </p:cNvSpPr>
          <p:nvPr>
            <p:ph type="body" sz="quarter" idx="25" hasCustomPrompt="1"/>
          </p:nvPr>
        </p:nvSpPr>
        <p:spPr>
          <a:xfrm>
            <a:off x="2235202" y="4749146"/>
            <a:ext cx="3776132" cy="340671"/>
          </a:xfrm>
          <a:noFill/>
        </p:spPr>
        <p:txBody>
          <a:bodyPr wrap="square" rtlCol="0" anchor="b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4" name="Symbol zastępczy obrazu 3"/>
          <p:cNvSpPr>
            <a:spLocks noGrp="1"/>
          </p:cNvSpPr>
          <p:nvPr>
            <p:ph type="pic" sz="quarter" idx="33" hasCustomPrompt="1"/>
          </p:nvPr>
        </p:nvSpPr>
        <p:spPr>
          <a:xfrm>
            <a:off x="617674" y="2078786"/>
            <a:ext cx="1308305" cy="1308305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933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 </a:t>
            </a:r>
            <a:br>
              <a:rPr lang="pl-PL" dirty="0" smtClean="0"/>
            </a:br>
            <a:r>
              <a:rPr lang="pl-PL" dirty="0" smtClean="0"/>
              <a:t>I WYBIERZ ZDJECIE</a:t>
            </a:r>
            <a:endParaRPr lang="pl-PL" dirty="0"/>
          </a:p>
        </p:txBody>
      </p:sp>
      <p:sp>
        <p:nvSpPr>
          <p:cNvPr id="25" name="Symbol zastępczy obrazu 3"/>
          <p:cNvSpPr>
            <a:spLocks noGrp="1"/>
          </p:cNvSpPr>
          <p:nvPr>
            <p:ph type="pic" sz="quarter" idx="34" hasCustomPrompt="1"/>
          </p:nvPr>
        </p:nvSpPr>
        <p:spPr>
          <a:xfrm>
            <a:off x="617674" y="4095756"/>
            <a:ext cx="1308305" cy="1308305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933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 </a:t>
            </a:r>
            <a:br>
              <a:rPr lang="pl-PL" dirty="0" smtClean="0"/>
            </a:br>
            <a:r>
              <a:rPr lang="pl-PL" dirty="0" smtClean="0"/>
              <a:t>I WYBIERZ ZDJECIE</a:t>
            </a:r>
            <a:endParaRPr lang="pl-PL" dirty="0"/>
          </a:p>
        </p:txBody>
      </p:sp>
      <p:sp>
        <p:nvSpPr>
          <p:cNvPr id="26" name="Symbol zastępczy tekstu 6"/>
          <p:cNvSpPr>
            <a:spLocks noGrp="1"/>
          </p:cNvSpPr>
          <p:nvPr>
            <p:ph type="body" sz="quarter" idx="35" hasCustomPrompt="1"/>
          </p:nvPr>
        </p:nvSpPr>
        <p:spPr>
          <a:xfrm>
            <a:off x="7808779" y="2075995"/>
            <a:ext cx="3776133" cy="613920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27" name="Symbol zastępczy tekstu 11"/>
          <p:cNvSpPr>
            <a:spLocks noGrp="1"/>
          </p:cNvSpPr>
          <p:nvPr>
            <p:ph type="body" sz="quarter" idx="36" hasCustomPrompt="1"/>
          </p:nvPr>
        </p:nvSpPr>
        <p:spPr>
          <a:xfrm>
            <a:off x="7808779" y="2708679"/>
            <a:ext cx="3776132" cy="340671"/>
          </a:xfrm>
          <a:noFill/>
        </p:spPr>
        <p:txBody>
          <a:bodyPr wrap="square" rtlCol="0" anchor="b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8" name="Symbol zastępczy tekstu 6"/>
          <p:cNvSpPr>
            <a:spLocks noGrp="1"/>
          </p:cNvSpPr>
          <p:nvPr>
            <p:ph type="body" sz="quarter" idx="37" hasCustomPrompt="1"/>
          </p:nvPr>
        </p:nvSpPr>
        <p:spPr>
          <a:xfrm>
            <a:off x="7808779" y="4116461"/>
            <a:ext cx="3776133" cy="613920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29" name="Symbol zastępczy tekstu 11"/>
          <p:cNvSpPr>
            <a:spLocks noGrp="1"/>
          </p:cNvSpPr>
          <p:nvPr>
            <p:ph type="body" sz="quarter" idx="38" hasCustomPrompt="1"/>
          </p:nvPr>
        </p:nvSpPr>
        <p:spPr>
          <a:xfrm>
            <a:off x="7808779" y="4749146"/>
            <a:ext cx="3776132" cy="340671"/>
          </a:xfrm>
          <a:noFill/>
        </p:spPr>
        <p:txBody>
          <a:bodyPr wrap="square" rtlCol="0" anchor="b">
            <a:spAutoFit/>
          </a:bodyPr>
          <a:lstStyle>
            <a:lvl1pPr marL="0" indent="0">
              <a:lnSpc>
                <a:spcPct val="110000"/>
              </a:lnSpc>
              <a:buNone/>
              <a:defRPr lang="pl-PL" sz="1467" b="0" smtClean="0">
                <a:solidFill>
                  <a:srgbClr val="242424"/>
                </a:solidFill>
              </a:defRPr>
            </a:lvl1pPr>
            <a:lvl2pPr>
              <a:defRPr lang="pl-PL" sz="2400" smtClean="0"/>
            </a:lvl2pPr>
            <a:lvl3pPr>
              <a:defRPr lang="pl-PL" sz="2400" smtClean="0"/>
            </a:lvl3pPr>
            <a:lvl4pPr>
              <a:defRPr lang="pl-PL" sz="2400" smtClean="0"/>
            </a:lvl4pPr>
            <a:lvl5pPr>
              <a:defRPr lang="pl-PL" sz="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>
              <a:lnSpc>
                <a:spcPct val="110000"/>
              </a:lnSpc>
            </a:pPr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0" name="Symbol zastępczy obrazu 3"/>
          <p:cNvSpPr>
            <a:spLocks noGrp="1"/>
          </p:cNvSpPr>
          <p:nvPr>
            <p:ph type="pic" sz="quarter" idx="39" hasCustomPrompt="1"/>
          </p:nvPr>
        </p:nvSpPr>
        <p:spPr>
          <a:xfrm>
            <a:off x="6191251" y="2078786"/>
            <a:ext cx="1308305" cy="1308305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933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 </a:t>
            </a:r>
            <a:br>
              <a:rPr lang="pl-PL" dirty="0" smtClean="0"/>
            </a:br>
            <a:r>
              <a:rPr lang="pl-PL" dirty="0" smtClean="0"/>
              <a:t>I WYBIERZ ZDJECIE</a:t>
            </a:r>
            <a:endParaRPr lang="pl-PL" dirty="0"/>
          </a:p>
        </p:txBody>
      </p:sp>
      <p:sp>
        <p:nvSpPr>
          <p:cNvPr id="31" name="Symbol zastępczy obrazu 3"/>
          <p:cNvSpPr>
            <a:spLocks noGrp="1"/>
          </p:cNvSpPr>
          <p:nvPr>
            <p:ph type="pic" sz="quarter" idx="40" hasCustomPrompt="1"/>
          </p:nvPr>
        </p:nvSpPr>
        <p:spPr>
          <a:xfrm>
            <a:off x="6191251" y="4095756"/>
            <a:ext cx="1308305" cy="1308305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609585" rtl="0" eaLnBrk="1" latinLnBrk="0" hangingPunct="1">
              <a:buNone/>
              <a:defRPr lang="pl-PL" sz="933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 </a:t>
            </a:r>
            <a:br>
              <a:rPr lang="pl-PL" dirty="0" smtClean="0"/>
            </a:br>
            <a:r>
              <a:rPr lang="pl-PL" dirty="0" smtClean="0"/>
              <a:t>I WYBIERZ ZDJECIE</a:t>
            </a:r>
            <a:endParaRPr lang="pl-PL" dirty="0"/>
          </a:p>
        </p:txBody>
      </p:sp>
      <p:pic>
        <p:nvPicPr>
          <p:cNvPr id="23" name="Obraz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32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18" name="Symbol zastępczy tekstu 17"/>
          <p:cNvSpPr>
            <a:spLocks noGrp="1"/>
          </p:cNvSpPr>
          <p:nvPr>
            <p:ph type="body" sz="quarter" idx="41" hasCustomPrompt="1"/>
          </p:nvPr>
        </p:nvSpPr>
        <p:spPr>
          <a:xfrm>
            <a:off x="609601" y="549382"/>
            <a:ext cx="10975311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17" name="Prostokąt 16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9" name="Prostokąt 18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0" name="Prostokąt 19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1" name="Prostokąt 20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0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 Clea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iPa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6837" y="573268"/>
            <a:ext cx="3495231" cy="4940985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10" name="Symbol zastępczy tekstu 17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2" y="451201"/>
            <a:ext cx="5249333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609599" y="1556735"/>
            <a:ext cx="5249335" cy="3877888"/>
          </a:xfrm>
        </p:spPr>
        <p:txBody>
          <a:bodyPr>
            <a:normAutofit/>
          </a:bodyPr>
          <a:lstStyle>
            <a:lvl1pPr marL="0" indent="0">
              <a:buNone/>
              <a:defRPr sz="1867" b="0">
                <a:solidFill>
                  <a:schemeClr val="tx1"/>
                </a:solidFill>
              </a:defRPr>
            </a:lvl1pPr>
            <a:lvl2pPr marL="609585" indent="0">
              <a:buNone/>
              <a:defRPr sz="1867" b="0">
                <a:solidFill>
                  <a:schemeClr val="tx1"/>
                </a:solidFill>
              </a:defRPr>
            </a:lvl2pPr>
            <a:lvl3pPr marL="1219170" indent="0">
              <a:buNone/>
              <a:defRPr sz="1867" b="0">
                <a:solidFill>
                  <a:schemeClr val="tx1"/>
                </a:solidFill>
              </a:defRPr>
            </a:lvl3pPr>
            <a:lvl4pPr marL="1828754" indent="0">
              <a:buNone/>
              <a:defRPr sz="1867" b="0">
                <a:solidFill>
                  <a:schemeClr val="tx1"/>
                </a:solidFill>
              </a:defRPr>
            </a:lvl4pPr>
            <a:lvl5pPr marL="2438339" indent="0">
              <a:buNone/>
              <a:defRPr sz="1867" b="0">
                <a:solidFill>
                  <a:schemeClr val="tx1"/>
                </a:solidFill>
              </a:defRPr>
            </a:lvl5pPr>
          </a:lstStyle>
          <a:p>
            <a:pPr lvl="0"/>
            <a:endParaRPr lang="pl-PL" dirty="0" smtClean="0"/>
          </a:p>
        </p:txBody>
      </p:sp>
      <p:sp>
        <p:nvSpPr>
          <p:cNvPr id="11" name="Prostokąt 10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" name="Prostokąt 11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4" name="Prostokąt 13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7" name="Prostokąt 16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5" name="Symbol zastępczy obrazu 4"/>
          <p:cNvSpPr>
            <a:spLocks noGrp="1"/>
          </p:cNvSpPr>
          <p:nvPr>
            <p:ph type="pic" sz="quarter" idx="32"/>
          </p:nvPr>
        </p:nvSpPr>
        <p:spPr>
          <a:xfrm>
            <a:off x="7740651" y="1011768"/>
            <a:ext cx="3073400" cy="4053417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6457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vice Clea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iPhon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36585" y="581068"/>
            <a:ext cx="2421745" cy="4933185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7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8" name="Symbol zastępczy tekstu 17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2" y="451201"/>
            <a:ext cx="5249333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9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609599" y="1556735"/>
            <a:ext cx="5249335" cy="3877888"/>
          </a:xfrm>
        </p:spPr>
        <p:txBody>
          <a:bodyPr>
            <a:normAutofit/>
          </a:bodyPr>
          <a:lstStyle>
            <a:lvl1pPr marL="0" indent="0">
              <a:buNone/>
              <a:defRPr sz="1867" b="0">
                <a:solidFill>
                  <a:schemeClr val="tx1"/>
                </a:solidFill>
              </a:defRPr>
            </a:lvl1pPr>
            <a:lvl2pPr marL="609585" indent="0">
              <a:buNone/>
              <a:defRPr sz="1867" b="0">
                <a:solidFill>
                  <a:schemeClr val="tx1"/>
                </a:solidFill>
              </a:defRPr>
            </a:lvl2pPr>
            <a:lvl3pPr marL="1219170" indent="0">
              <a:buNone/>
              <a:defRPr sz="1867" b="0">
                <a:solidFill>
                  <a:schemeClr val="tx1"/>
                </a:solidFill>
              </a:defRPr>
            </a:lvl3pPr>
            <a:lvl4pPr marL="1828754" indent="0">
              <a:buNone/>
              <a:defRPr sz="1867" b="0">
                <a:solidFill>
                  <a:schemeClr val="tx1"/>
                </a:solidFill>
              </a:defRPr>
            </a:lvl4pPr>
            <a:lvl5pPr marL="2438339" indent="0">
              <a:buNone/>
              <a:defRPr sz="1867" b="0">
                <a:solidFill>
                  <a:schemeClr val="tx1"/>
                </a:solidFill>
              </a:defRPr>
            </a:lvl5pPr>
          </a:lstStyle>
          <a:p>
            <a:pPr lvl="0"/>
            <a:endParaRPr lang="pl-PL" dirty="0" smtClean="0"/>
          </a:p>
        </p:txBody>
      </p:sp>
      <p:sp>
        <p:nvSpPr>
          <p:cNvPr id="11" name="Prostokąt 10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" name="Prostokąt 11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3" name="Prostokąt 12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5" name="Prostokąt 14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32"/>
          </p:nvPr>
        </p:nvSpPr>
        <p:spPr>
          <a:xfrm>
            <a:off x="7791451" y="1170518"/>
            <a:ext cx="2110316" cy="3746500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7522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vice Clea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iPa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5630" y="581067"/>
            <a:ext cx="3496529" cy="4942821"/>
          </a:xfrm>
          <a:prstGeom prst="rect">
            <a:avLst/>
          </a:prstGeom>
        </p:spPr>
      </p:pic>
      <p:pic>
        <p:nvPicPr>
          <p:cNvPr id="15" name="Obraz 14" descr="iPho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53599" y="2481909"/>
            <a:ext cx="1493335" cy="3041979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8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chemeClr val="accent1"/>
                </a:solidFill>
              </a:defRPr>
            </a:lvl1pPr>
          </a:lstStyle>
          <a:p>
            <a:pPr algn="ctr"/>
            <a:fld id="{B398D967-AF51-1944-8D3F-4D6A679B2400}" type="slidenum">
              <a:rPr>
                <a:solidFill>
                  <a:srgbClr val="20BBA5"/>
                </a:solidFill>
              </a:rPr>
              <a:pPr algn="ctr"/>
              <a:t>‹#›</a:t>
            </a:fld>
            <a:endParaRPr dirty="0">
              <a:solidFill>
                <a:srgbClr val="20BBA5"/>
              </a:solidFill>
            </a:endParaRPr>
          </a:p>
        </p:txBody>
      </p:sp>
      <p:sp>
        <p:nvSpPr>
          <p:cNvPr id="8" name="Symbol zastępczy tekstu 17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2" y="451201"/>
            <a:ext cx="5249333" cy="923820"/>
          </a:xfrm>
        </p:spPr>
        <p:txBody>
          <a:bodyPr lIns="0" rIns="0" anchor="b">
            <a:normAutofit/>
          </a:bodyPr>
          <a:lstStyle>
            <a:lvl1pPr marL="0" indent="0">
              <a:buNone/>
              <a:defRPr lang="pl-PL" sz="2667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9" name="Symbol zastępczy tekstu 2"/>
          <p:cNvSpPr>
            <a:spLocks noGrp="1"/>
          </p:cNvSpPr>
          <p:nvPr>
            <p:ph type="body" sz="quarter" idx="31"/>
          </p:nvPr>
        </p:nvSpPr>
        <p:spPr>
          <a:xfrm>
            <a:off x="609599" y="1556735"/>
            <a:ext cx="5249335" cy="3877888"/>
          </a:xfrm>
        </p:spPr>
        <p:txBody>
          <a:bodyPr>
            <a:normAutofit/>
          </a:bodyPr>
          <a:lstStyle>
            <a:lvl1pPr marL="0" indent="0">
              <a:buNone/>
              <a:defRPr sz="1867" b="0">
                <a:solidFill>
                  <a:schemeClr val="tx1"/>
                </a:solidFill>
              </a:defRPr>
            </a:lvl1pPr>
            <a:lvl2pPr marL="609585" indent="0">
              <a:buNone/>
              <a:defRPr sz="1867" b="0">
                <a:solidFill>
                  <a:schemeClr val="tx1"/>
                </a:solidFill>
              </a:defRPr>
            </a:lvl2pPr>
            <a:lvl3pPr marL="1219170" indent="0">
              <a:buNone/>
              <a:defRPr sz="1867" b="0">
                <a:solidFill>
                  <a:schemeClr val="tx1"/>
                </a:solidFill>
              </a:defRPr>
            </a:lvl3pPr>
            <a:lvl4pPr marL="1828754" indent="0">
              <a:buNone/>
              <a:defRPr sz="1867" b="0">
                <a:solidFill>
                  <a:schemeClr val="tx1"/>
                </a:solidFill>
              </a:defRPr>
            </a:lvl4pPr>
            <a:lvl5pPr marL="2438339" indent="0">
              <a:buNone/>
              <a:defRPr sz="1867" b="0">
                <a:solidFill>
                  <a:schemeClr val="tx1"/>
                </a:solidFill>
              </a:defRPr>
            </a:lvl5pPr>
          </a:lstStyle>
          <a:p>
            <a:pPr lvl="0"/>
            <a:endParaRPr lang="pl-PL" dirty="0" smtClean="0"/>
          </a:p>
        </p:txBody>
      </p:sp>
      <p:sp>
        <p:nvSpPr>
          <p:cNvPr id="10" name="Prostokąt 9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" name="Prostokąt 11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3" name="Prostokąt 12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6" name="Prostokąt 15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32"/>
          </p:nvPr>
        </p:nvSpPr>
        <p:spPr>
          <a:xfrm>
            <a:off x="9951689" y="2855385"/>
            <a:ext cx="1296000" cy="2288116"/>
          </a:xfrm>
        </p:spPr>
        <p:txBody>
          <a:bodyPr/>
          <a:lstStyle/>
          <a:p>
            <a:endParaRPr lang="pl-PL"/>
          </a:p>
        </p:txBody>
      </p:sp>
      <p:sp>
        <p:nvSpPr>
          <p:cNvPr id="5" name="Symbol zastępczy obrazu 4"/>
          <p:cNvSpPr>
            <a:spLocks noGrp="1"/>
          </p:cNvSpPr>
          <p:nvPr>
            <p:ph type="pic" sz="quarter" idx="33"/>
          </p:nvPr>
        </p:nvSpPr>
        <p:spPr>
          <a:xfrm>
            <a:off x="6720418" y="1020232"/>
            <a:ext cx="3043767" cy="4080000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7431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5000-4CF0-4341-B7C1-E68AE5A688A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2015-11-24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9620-1422-4E5A-B017-EFD3A0EEC8C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289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09600" y="855859"/>
            <a:ext cx="10363200" cy="3053339"/>
          </a:xfrm>
        </p:spPr>
        <p:txBody>
          <a:bodyPr anchor="ctr">
            <a:noAutofit/>
          </a:bodyPr>
          <a:lstStyle>
            <a:lvl1pPr algn="ctr">
              <a:defRPr sz="6933" b="1" cap="all" baseline="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WSTAW TYTUŁ</a:t>
            </a:r>
            <a:br>
              <a:rPr lang="pl-PL" dirty="0" smtClean="0"/>
            </a:br>
            <a:r>
              <a:rPr lang="pl-PL" dirty="0" smtClean="0"/>
              <a:t>PRZEKŁADKI / SLAJDU</a:t>
            </a:r>
            <a:endParaRPr lang="pl-PL" dirty="0"/>
          </a:p>
        </p:txBody>
      </p:sp>
      <p:sp>
        <p:nvSpPr>
          <p:cNvPr id="11" name="Symbol zastępczy tekstu 10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3908669"/>
            <a:ext cx="10363200" cy="2098513"/>
          </a:xfrm>
        </p:spPr>
        <p:txBody>
          <a:bodyPr>
            <a:normAutofit/>
          </a:bodyPr>
          <a:lstStyle>
            <a:lvl1pPr algn="ctr">
              <a:buNone/>
              <a:defRPr sz="3467">
                <a:solidFill>
                  <a:schemeClr val="bg1"/>
                </a:solidFill>
              </a:defRPr>
            </a:lvl1pPr>
            <a:lvl2pPr algn="ctr">
              <a:buNone/>
              <a:defRPr>
                <a:solidFill>
                  <a:schemeClr val="bg1"/>
                </a:solidFill>
              </a:defRPr>
            </a:lvl2pPr>
            <a:lvl3pPr algn="ctr">
              <a:buNone/>
              <a:defRPr>
                <a:solidFill>
                  <a:schemeClr val="bg1"/>
                </a:solidFill>
              </a:defRPr>
            </a:lvl3pPr>
            <a:lvl4pPr algn="ctr">
              <a:buNone/>
              <a:defRPr>
                <a:solidFill>
                  <a:schemeClr val="bg1"/>
                </a:solidFill>
              </a:defRPr>
            </a:lvl4pPr>
            <a:lvl5pPr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PODTYTUŁ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12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09601" y="6356351"/>
            <a:ext cx="550332" cy="3651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rgbClr val="FFFFFF"/>
                </a:solidFill>
              </a:defRPr>
            </a:lvl1pPr>
          </a:lstStyle>
          <a:p>
            <a:pPr algn="ctr"/>
            <a:fld id="{B398D967-AF51-1944-8D3F-4D6A679B2400}" type="slidenum">
              <a:rPr/>
              <a:pPr algn="ctr"/>
              <a:t>‹#›</a:t>
            </a:fld>
            <a:endParaRPr dirty="0"/>
          </a:p>
        </p:txBody>
      </p:sp>
      <p:sp>
        <p:nvSpPr>
          <p:cNvPr id="6" name="Prostokąt 5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9" name="Prostokąt 8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5" name="pole tekstowe 14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1412496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_you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/>
          <p:cNvSpPr>
            <a:spLocks noGrp="1"/>
          </p:cNvSpPr>
          <p:nvPr>
            <p:ph type="ctrTitle" hasCustomPrompt="1"/>
          </p:nvPr>
        </p:nvSpPr>
        <p:spPr>
          <a:xfrm>
            <a:off x="541867" y="2672794"/>
            <a:ext cx="11049525" cy="704383"/>
          </a:xfrm>
        </p:spPr>
        <p:txBody>
          <a:bodyPr lIns="0" rIns="0" anchor="b">
            <a:noAutofit/>
          </a:bodyPr>
          <a:lstStyle>
            <a:lvl1pPr marL="0" marR="0" indent="0" algn="l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baseline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PRZEKŁADKI / SLAJDU</a:t>
            </a:r>
            <a:br>
              <a:rPr lang="pl-PL" dirty="0" smtClean="0"/>
            </a:br>
            <a:r>
              <a:rPr lang="pl-PL" dirty="0" smtClean="0"/>
              <a:t>(lub np. PYTANIA?)</a:t>
            </a:r>
            <a:endParaRPr lang="pl-PL" dirty="0"/>
          </a:p>
        </p:txBody>
      </p:sp>
      <p:sp>
        <p:nvSpPr>
          <p:cNvPr id="15" name="Symbol zastępczy tekstu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4" y="3996267"/>
            <a:ext cx="5401729" cy="406400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2133" b="1" baseline="0">
                <a:solidFill>
                  <a:srgbClr val="26437E"/>
                </a:solidFill>
              </a:defRPr>
            </a:lvl1pPr>
          </a:lstStyle>
          <a:p>
            <a:pPr lvl="0"/>
            <a:r>
              <a:rPr lang="pl-PL" dirty="0" smtClean="0"/>
              <a:t>INSERT NAME AND SURNAME</a:t>
            </a:r>
            <a:endParaRPr lang="pl-PL" dirty="0"/>
          </a:p>
        </p:txBody>
      </p:sp>
      <p:sp>
        <p:nvSpPr>
          <p:cNvPr id="16" name="Symbol zastępczy tekstu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4" y="4411134"/>
            <a:ext cx="5401728" cy="347133"/>
          </a:xfrm>
        </p:spPr>
        <p:txBody>
          <a:bodyPr lIns="0" rIns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baseline="0">
                <a:solidFill>
                  <a:srgbClr val="26437E"/>
                </a:solidFill>
              </a:defRPr>
            </a:lvl1pPr>
            <a:lvl2pPr marL="609585" indent="0">
              <a:buNone/>
              <a:defRPr sz="1200" b="0">
                <a:solidFill>
                  <a:srgbClr val="26437E"/>
                </a:solidFill>
              </a:defRPr>
            </a:lvl2pPr>
            <a:lvl3pPr marL="1219170" indent="0">
              <a:buNone/>
              <a:defRPr sz="1200" b="0">
                <a:solidFill>
                  <a:srgbClr val="26437E"/>
                </a:solidFill>
              </a:defRPr>
            </a:lvl3pPr>
            <a:lvl4pPr marL="1828754" indent="0">
              <a:buNone/>
              <a:defRPr sz="1200" b="0">
                <a:solidFill>
                  <a:srgbClr val="26437E"/>
                </a:solidFill>
              </a:defRPr>
            </a:lvl4pPr>
            <a:lvl5pPr marL="2438339" indent="0">
              <a:buNone/>
              <a:defRPr sz="1200" b="0">
                <a:solidFill>
                  <a:srgbClr val="26437E"/>
                </a:solidFill>
              </a:defRPr>
            </a:lvl5pPr>
          </a:lstStyle>
          <a:p>
            <a:pPr lvl="0"/>
            <a:r>
              <a:rPr lang="pl-PL" dirty="0" smtClean="0"/>
              <a:t>Insert </a:t>
            </a:r>
            <a:r>
              <a:rPr lang="pl-PL" dirty="0" err="1" smtClean="0"/>
              <a:t>position</a:t>
            </a:r>
            <a:endParaRPr lang="pl-PL" dirty="0" smtClean="0"/>
          </a:p>
        </p:txBody>
      </p:sp>
      <p:pic>
        <p:nvPicPr>
          <p:cNvPr id="17" name="Obraz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8" name="Prostokąt 17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9" name="Prostokąt 18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0" name="Prostokąt 19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21" name="Prostokąt 20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" name="pole tekstowe 11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3807464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_question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541867" y="2672794"/>
            <a:ext cx="11049525" cy="704383"/>
          </a:xfrm>
        </p:spPr>
        <p:txBody>
          <a:bodyPr lIns="0" rIns="0" anchor="b">
            <a:noAutofit/>
          </a:bodyPr>
          <a:lstStyle>
            <a:lvl1pPr marL="0" marR="0" indent="0" algn="l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baseline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PRZEKŁADKI / SLAJDU</a:t>
            </a:r>
            <a:br>
              <a:rPr lang="pl-PL" dirty="0" smtClean="0"/>
            </a:br>
            <a:r>
              <a:rPr lang="pl-PL" dirty="0" smtClean="0"/>
              <a:t>(lub np. PYTANIA?)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4" y="3996267"/>
            <a:ext cx="5401729" cy="406400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2133" b="1" baseline="0">
                <a:solidFill>
                  <a:srgbClr val="26437E"/>
                </a:solidFill>
              </a:defRPr>
            </a:lvl1pPr>
          </a:lstStyle>
          <a:p>
            <a:pPr lvl="0"/>
            <a:r>
              <a:rPr lang="pl-PL" dirty="0" smtClean="0"/>
              <a:t>INSERT NAME AND SURNAME</a:t>
            </a:r>
            <a:endParaRPr lang="pl-PL" dirty="0"/>
          </a:p>
        </p:txBody>
      </p:sp>
      <p:sp>
        <p:nvSpPr>
          <p:cNvPr id="12" name="Symbol zastępczy tekstu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4" y="4411134"/>
            <a:ext cx="5401728" cy="347133"/>
          </a:xfrm>
        </p:spPr>
        <p:txBody>
          <a:bodyPr lIns="0" rIns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baseline="0">
                <a:solidFill>
                  <a:srgbClr val="26437E"/>
                </a:solidFill>
              </a:defRPr>
            </a:lvl1pPr>
            <a:lvl2pPr marL="609585" indent="0">
              <a:buNone/>
              <a:defRPr sz="1200" b="0">
                <a:solidFill>
                  <a:srgbClr val="26437E"/>
                </a:solidFill>
              </a:defRPr>
            </a:lvl2pPr>
            <a:lvl3pPr marL="1219170" indent="0">
              <a:buNone/>
              <a:defRPr sz="1200" b="0">
                <a:solidFill>
                  <a:srgbClr val="26437E"/>
                </a:solidFill>
              </a:defRPr>
            </a:lvl3pPr>
            <a:lvl4pPr marL="1828754" indent="0">
              <a:buNone/>
              <a:defRPr sz="1200" b="0">
                <a:solidFill>
                  <a:srgbClr val="26437E"/>
                </a:solidFill>
              </a:defRPr>
            </a:lvl4pPr>
            <a:lvl5pPr marL="2438339" indent="0">
              <a:buNone/>
              <a:defRPr sz="1200" b="0">
                <a:solidFill>
                  <a:srgbClr val="26437E"/>
                </a:solidFill>
              </a:defRPr>
            </a:lvl5pPr>
          </a:lstStyle>
          <a:p>
            <a:pPr lvl="0"/>
            <a:r>
              <a:rPr lang="pl-PL" dirty="0" smtClean="0"/>
              <a:t>Insert </a:t>
            </a:r>
            <a:r>
              <a:rPr lang="pl-PL" dirty="0" err="1" smtClean="0"/>
              <a:t>position</a:t>
            </a:r>
            <a:endParaRPr lang="pl-PL" dirty="0" smtClean="0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11" name="Prostokąt 10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3" name="Prostokąt 12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4" name="Prostokąt 13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5" name="Prostokąt 14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pic>
        <p:nvPicPr>
          <p:cNvPr id="16" name="Obraz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9" name="pole tekstowe 18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2720561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609600" y="451201"/>
            <a:ext cx="5046133" cy="937631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3200" b="1" baseline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306858"/>
            <a:ext cx="3081867" cy="2531533"/>
          </a:xfrm>
        </p:spPr>
        <p:txBody>
          <a:bodyPr anchor="ctr">
            <a:noAutofit/>
          </a:bodyPr>
          <a:lstStyle>
            <a:lvl1pPr marL="0" indent="0" algn="ctr">
              <a:buNone/>
              <a:defRPr sz="18400" b="0">
                <a:solidFill>
                  <a:schemeClr val="tx2">
                    <a:alpha val="4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7</a:t>
            </a:r>
            <a:endParaRPr lang="pl-PL" dirty="0"/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407524"/>
            <a:ext cx="3081867" cy="601133"/>
          </a:xfrm>
        </p:spPr>
        <p:txBody>
          <a:bodyPr/>
          <a:lstStyle>
            <a:lvl1pPr marL="0" indent="0" algn="ctr">
              <a:buNone/>
              <a:defRPr b="0" spc="4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6" name="Prostokąt 5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1" name="Prostokąt 10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2" name="Prostokąt 11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96" y="6451601"/>
            <a:ext cx="1066800" cy="163383"/>
          </a:xfrm>
          <a:prstGeom prst="rect">
            <a:avLst/>
          </a:prstGeom>
        </p:spPr>
      </p:pic>
      <p:sp>
        <p:nvSpPr>
          <p:cNvPr id="16" name="pole tekstowe 15"/>
          <p:cNvSpPr txBox="1"/>
          <p:nvPr userDrawn="1"/>
        </p:nvSpPr>
        <p:spPr>
          <a:xfrm>
            <a:off x="7013417" y="6326740"/>
            <a:ext cx="3511179" cy="41310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/>
          </a:bodyPr>
          <a:lstStyle/>
          <a:p>
            <a:pPr defTabSz="609585"/>
            <a:r>
              <a:rPr lang="pl-PL" sz="1600" dirty="0" smtClean="0">
                <a:solidFill>
                  <a:srgbClr val="26437E"/>
                </a:solidFill>
                <a:latin typeface="Arial Narrow" panose="020B0606020202030204" pitchFamily="34" charset="0"/>
              </a:rPr>
              <a:t>PARTNERSTWO 2015 </a:t>
            </a:r>
            <a:r>
              <a:rPr lang="pl-PL" sz="1600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Włącz relacje</a:t>
            </a:r>
          </a:p>
        </p:txBody>
      </p:sp>
    </p:spTree>
    <p:extLst>
      <p:ext uri="{BB962C8B-B14F-4D97-AF65-F5344CB8AC3E}">
        <p14:creationId xmlns:p14="http://schemas.microsoft.com/office/powerpoint/2010/main" val="3758595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8" name="Tytuł 1"/>
          <p:cNvSpPr>
            <a:spLocks noGrp="1"/>
          </p:cNvSpPr>
          <p:nvPr>
            <p:ph type="ctrTitle" hasCustomPrompt="1"/>
          </p:nvPr>
        </p:nvSpPr>
        <p:spPr>
          <a:xfrm>
            <a:off x="7145867" y="451201"/>
            <a:ext cx="5046133" cy="937631"/>
          </a:xfr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defRPr sz="3200" b="1" baseline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10" name="Symbol zastępczy tekstu 6"/>
          <p:cNvSpPr>
            <a:spLocks noGrp="1"/>
          </p:cNvSpPr>
          <p:nvPr>
            <p:ph type="body" sz="quarter" idx="10" hasCustomPrompt="1"/>
          </p:nvPr>
        </p:nvSpPr>
        <p:spPr>
          <a:xfrm>
            <a:off x="8144935" y="1989824"/>
            <a:ext cx="3081867" cy="2531533"/>
          </a:xfrm>
        </p:spPr>
        <p:txBody>
          <a:bodyPr anchor="ctr">
            <a:noAutofit/>
          </a:bodyPr>
          <a:lstStyle>
            <a:lvl1pPr marL="0" indent="0" algn="ctr">
              <a:buNone/>
              <a:defRPr sz="18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7</a:t>
            </a:r>
            <a:endParaRPr lang="pl-PL" dirty="0"/>
          </a:p>
        </p:txBody>
      </p:sp>
      <p:sp>
        <p:nvSpPr>
          <p:cNvPr id="11" name="Symbol zastępczy tekstu 8"/>
          <p:cNvSpPr>
            <a:spLocks noGrp="1"/>
          </p:cNvSpPr>
          <p:nvPr>
            <p:ph type="body" sz="quarter" idx="11" hasCustomPrompt="1"/>
          </p:nvPr>
        </p:nvSpPr>
        <p:spPr>
          <a:xfrm>
            <a:off x="8144935" y="3090491"/>
            <a:ext cx="3081867" cy="601133"/>
          </a:xfrm>
        </p:spPr>
        <p:txBody>
          <a:bodyPr/>
          <a:lstStyle>
            <a:lvl1pPr marL="0" indent="0" algn="ctr">
              <a:buNone/>
              <a:defRPr b="0" spc="4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WSTAW NAZWĘ</a:t>
            </a:r>
            <a:endParaRPr lang="pl-PL" dirty="0"/>
          </a:p>
        </p:txBody>
      </p:sp>
      <p:sp>
        <p:nvSpPr>
          <p:cNvPr id="12" name="Prostokąt 11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3" name="Prostokąt 12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4" name="Prostokąt 13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5" name="Prostokąt 14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97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Content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6235996" y="3533382"/>
            <a:ext cx="4713808" cy="937631"/>
          </a:xfrm>
          <a:solidFill>
            <a:srgbClr val="26437E">
              <a:alpha val="50196"/>
            </a:srgbClr>
          </a:solidFill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467" b="1" baseline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>
          <a:xfrm>
            <a:off x="6235996" y="982984"/>
            <a:ext cx="4713808" cy="2531533"/>
          </a:xfrm>
          <a:solidFill>
            <a:srgbClr val="26437E">
              <a:alpha val="50196"/>
            </a:srgb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400" b="0"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 lvl="0"/>
            <a:r>
              <a:rPr lang="pl-PL" dirty="0" smtClean="0"/>
              <a:t>50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5" name="Prostokąt 4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6" name="Prostokąt 5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9" name="Prostokąt 8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61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cial Content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6235996" y="3533382"/>
            <a:ext cx="4713808" cy="937631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467" b="1" baseline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INSERT </a:t>
            </a:r>
            <a:r>
              <a:rPr lang="pl-PL" dirty="0" err="1" smtClean="0"/>
              <a:t>TITLE</a:t>
            </a:r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>
          <a:xfrm>
            <a:off x="6235996" y="982984"/>
            <a:ext cx="4713808" cy="2531533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8400" b="0"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 lvl="0"/>
            <a:r>
              <a:rPr lang="pl-PL" dirty="0" smtClean="0"/>
              <a:t>50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5" name="Prostokąt 4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6" name="Prostokąt 5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9" name="Prostokąt 8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1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cial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714933" y="3533382"/>
            <a:ext cx="4713808" cy="937631"/>
          </a:xfrm>
          <a:solidFill>
            <a:srgbClr val="FFFFFF">
              <a:alpha val="50196"/>
            </a:srgbClr>
          </a:solidFill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467" b="1" baseline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pl-PL" dirty="0" smtClean="0"/>
              <a:t>WSTAW TYTUŁ</a:t>
            </a:r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>
          <a:xfrm>
            <a:off x="714933" y="982984"/>
            <a:ext cx="4713808" cy="2531533"/>
          </a:xfrm>
          <a:solidFill>
            <a:srgbClr val="FFFFFF">
              <a:alpha val="50196"/>
            </a:srgb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 smtClean="0"/>
              <a:t>50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  <p:sp>
        <p:nvSpPr>
          <p:cNvPr id="5" name="Prostokąt 4"/>
          <p:cNvSpPr/>
          <p:nvPr userDrawn="1"/>
        </p:nvSpPr>
        <p:spPr>
          <a:xfrm flipV="1">
            <a:off x="0" y="6797042"/>
            <a:ext cx="3385013" cy="609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6" name="Prostokąt 5"/>
          <p:cNvSpPr/>
          <p:nvPr userDrawn="1"/>
        </p:nvSpPr>
        <p:spPr>
          <a:xfrm flipV="1">
            <a:off x="2849756" y="6797042"/>
            <a:ext cx="3385013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 userDrawn="1"/>
        </p:nvSpPr>
        <p:spPr>
          <a:xfrm flipV="1">
            <a:off x="5706946" y="6797042"/>
            <a:ext cx="3385013" cy="60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9" name="Prostokąt 8"/>
          <p:cNvSpPr/>
          <p:nvPr userDrawn="1"/>
        </p:nvSpPr>
        <p:spPr>
          <a:xfrm flipV="1">
            <a:off x="8806987" y="6797042"/>
            <a:ext cx="3385013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7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ro 2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/>
          <p:cNvSpPr/>
          <p:nvPr userDrawn="1"/>
        </p:nvSpPr>
        <p:spPr>
          <a:xfrm>
            <a:off x="4874683" y="1"/>
            <a:ext cx="4879975" cy="2281767"/>
          </a:xfrm>
          <a:prstGeom prst="rect">
            <a:avLst/>
          </a:prstGeom>
          <a:solidFill>
            <a:schemeClr val="accent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8" name="Symbol zastępczy obrazu 7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4874684" cy="228176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pl-PL" dirty="0" smtClean="0"/>
              <a:t>KLIKNIJ I WYBIERZ ZDJĘCIE</a:t>
            </a:r>
            <a:endParaRPr lang="pl-PL" dirty="0"/>
          </a:p>
        </p:txBody>
      </p:sp>
      <p:sp>
        <p:nvSpPr>
          <p:cNvPr id="10" name="Symbol zastępczy obrazu 7"/>
          <p:cNvSpPr>
            <a:spLocks noGrp="1"/>
          </p:cNvSpPr>
          <p:nvPr>
            <p:ph type="pic" sz="quarter" idx="12" hasCustomPrompt="1"/>
          </p:nvPr>
        </p:nvSpPr>
        <p:spPr>
          <a:xfrm>
            <a:off x="4874685" y="2281767"/>
            <a:ext cx="2437343" cy="228176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pl-PL" dirty="0" smtClean="0"/>
              <a:t>KLIKNIJ I WYBIERZ ZDJĘCIE</a:t>
            </a:r>
            <a:endParaRPr lang="pl-PL" dirty="0"/>
          </a:p>
        </p:txBody>
      </p:sp>
      <p:sp>
        <p:nvSpPr>
          <p:cNvPr id="11" name="Symbol zastępczy obrazu 7"/>
          <p:cNvSpPr>
            <a:spLocks noGrp="1"/>
          </p:cNvSpPr>
          <p:nvPr>
            <p:ph type="pic" sz="quarter" idx="13" hasCustomPrompt="1"/>
          </p:nvPr>
        </p:nvSpPr>
        <p:spPr>
          <a:xfrm>
            <a:off x="7312027" y="2281767"/>
            <a:ext cx="2437343" cy="228176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pl-PL" dirty="0" smtClean="0"/>
              <a:t>KLIKNIJ I WYBIERZ ZDJĘCIE</a:t>
            </a:r>
            <a:endParaRPr lang="pl-PL" dirty="0"/>
          </a:p>
        </p:txBody>
      </p:sp>
      <p:sp>
        <p:nvSpPr>
          <p:cNvPr id="12" name="Symbol zastępczy obrazu 7"/>
          <p:cNvSpPr>
            <a:spLocks noGrp="1"/>
          </p:cNvSpPr>
          <p:nvPr>
            <p:ph type="pic" sz="quarter" idx="14" hasCustomPrompt="1"/>
          </p:nvPr>
        </p:nvSpPr>
        <p:spPr>
          <a:xfrm>
            <a:off x="2437342" y="4563534"/>
            <a:ext cx="4874685" cy="228176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pl-PL" dirty="0" smtClean="0"/>
              <a:t>KLIKNIJ I WYBIERZ ZDJĘCIE</a:t>
            </a:r>
            <a:endParaRPr lang="pl-PL" dirty="0"/>
          </a:p>
        </p:txBody>
      </p:sp>
      <p:sp>
        <p:nvSpPr>
          <p:cNvPr id="13" name="Prostokąt 12"/>
          <p:cNvSpPr/>
          <p:nvPr userDrawn="1"/>
        </p:nvSpPr>
        <p:spPr>
          <a:xfrm>
            <a:off x="0" y="2281768"/>
            <a:ext cx="2437341" cy="4576233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4" name="Prostokąt 13"/>
          <p:cNvSpPr/>
          <p:nvPr userDrawn="1"/>
        </p:nvSpPr>
        <p:spPr>
          <a:xfrm>
            <a:off x="9754659" y="4563533"/>
            <a:ext cx="2437341" cy="22944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18" name="Symbol zastępczy tekstu 15"/>
          <p:cNvSpPr>
            <a:spLocks noGrp="1"/>
          </p:cNvSpPr>
          <p:nvPr>
            <p:ph type="body" sz="quarter" idx="17" hasCustomPrompt="1"/>
          </p:nvPr>
        </p:nvSpPr>
        <p:spPr>
          <a:xfrm>
            <a:off x="4954061" y="277821"/>
            <a:ext cx="3320559" cy="456929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8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TYTUŁ</a:t>
            </a:r>
          </a:p>
        </p:txBody>
      </p:sp>
      <p:sp>
        <p:nvSpPr>
          <p:cNvPr id="22" name="Symbol zastępczy obrazu 7"/>
          <p:cNvSpPr>
            <a:spLocks noGrp="1"/>
          </p:cNvSpPr>
          <p:nvPr>
            <p:ph type="pic" sz="quarter" idx="18" hasCustomPrompt="1"/>
          </p:nvPr>
        </p:nvSpPr>
        <p:spPr>
          <a:xfrm>
            <a:off x="7312027" y="4563534"/>
            <a:ext cx="2437343" cy="228176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pl-PL" dirty="0" smtClean="0"/>
              <a:t>KLIKNIJ I WYBIERZ ZDJĘCIE</a:t>
            </a:r>
            <a:endParaRPr lang="pl-PL" dirty="0"/>
          </a:p>
        </p:txBody>
      </p:sp>
      <p:sp>
        <p:nvSpPr>
          <p:cNvPr id="19" name="Symbol zastępczy tekstu 15"/>
          <p:cNvSpPr>
            <a:spLocks noGrp="1"/>
          </p:cNvSpPr>
          <p:nvPr>
            <p:ph type="body" sz="quarter" idx="20" hasCustomPrompt="1"/>
          </p:nvPr>
        </p:nvSpPr>
        <p:spPr>
          <a:xfrm>
            <a:off x="4954061" y="737758"/>
            <a:ext cx="3320559" cy="4569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4" name="Symbol zastępczy tekstu 15"/>
          <p:cNvSpPr>
            <a:spLocks noGrp="1"/>
          </p:cNvSpPr>
          <p:nvPr>
            <p:ph type="body" sz="quarter" idx="21" hasCustomPrompt="1"/>
          </p:nvPr>
        </p:nvSpPr>
        <p:spPr>
          <a:xfrm>
            <a:off x="79379" y="2559588"/>
            <a:ext cx="2157168" cy="456929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8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TYTUŁ</a:t>
            </a:r>
          </a:p>
        </p:txBody>
      </p:sp>
      <p:sp>
        <p:nvSpPr>
          <p:cNvPr id="25" name="Symbol zastępczy tekstu 15"/>
          <p:cNvSpPr>
            <a:spLocks noGrp="1"/>
          </p:cNvSpPr>
          <p:nvPr>
            <p:ph type="body" sz="quarter" idx="22" hasCustomPrompt="1"/>
          </p:nvPr>
        </p:nvSpPr>
        <p:spPr>
          <a:xfrm>
            <a:off x="79379" y="3019525"/>
            <a:ext cx="2157168" cy="4569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28" name="Symbol zastępczy tekstu 15"/>
          <p:cNvSpPr>
            <a:spLocks noGrp="1"/>
          </p:cNvSpPr>
          <p:nvPr>
            <p:ph type="body" sz="quarter" idx="23" hasCustomPrompt="1"/>
          </p:nvPr>
        </p:nvSpPr>
        <p:spPr>
          <a:xfrm>
            <a:off x="9834037" y="4841354"/>
            <a:ext cx="2157168" cy="456929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8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TYTUŁ</a:t>
            </a:r>
          </a:p>
        </p:txBody>
      </p:sp>
      <p:sp>
        <p:nvSpPr>
          <p:cNvPr id="29" name="Symbol zastępczy tekstu 15"/>
          <p:cNvSpPr>
            <a:spLocks noGrp="1"/>
          </p:cNvSpPr>
          <p:nvPr>
            <p:ph type="body" sz="quarter" idx="24" hasCustomPrompt="1"/>
          </p:nvPr>
        </p:nvSpPr>
        <p:spPr>
          <a:xfrm>
            <a:off x="9834037" y="5301291"/>
            <a:ext cx="2157168" cy="94004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32" name="Prostokąt 31"/>
          <p:cNvSpPr/>
          <p:nvPr userDrawn="1"/>
        </p:nvSpPr>
        <p:spPr>
          <a:xfrm>
            <a:off x="9754659" y="-24"/>
            <a:ext cx="2437341" cy="45635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33" name="Symbol zastępczy tekstu 15"/>
          <p:cNvSpPr>
            <a:spLocks noGrp="1"/>
          </p:cNvSpPr>
          <p:nvPr>
            <p:ph type="body" sz="quarter" idx="25" hasCustomPrompt="1"/>
          </p:nvPr>
        </p:nvSpPr>
        <p:spPr>
          <a:xfrm>
            <a:off x="9834037" y="277797"/>
            <a:ext cx="2157168" cy="456929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8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TYTUŁ</a:t>
            </a:r>
          </a:p>
        </p:txBody>
      </p:sp>
      <p:sp>
        <p:nvSpPr>
          <p:cNvPr id="34" name="Symbol zastępczy tekstu 15"/>
          <p:cNvSpPr>
            <a:spLocks noGrp="1"/>
          </p:cNvSpPr>
          <p:nvPr>
            <p:ph type="body" sz="quarter" idx="26" hasCustomPrompt="1"/>
          </p:nvPr>
        </p:nvSpPr>
        <p:spPr>
          <a:xfrm>
            <a:off x="9834037" y="737734"/>
            <a:ext cx="2157168" cy="96591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sp>
        <p:nvSpPr>
          <p:cNvPr id="42" name="Prostokąt 41"/>
          <p:cNvSpPr/>
          <p:nvPr userDrawn="1"/>
        </p:nvSpPr>
        <p:spPr>
          <a:xfrm>
            <a:off x="2437343" y="2281767"/>
            <a:ext cx="2437341" cy="229446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43" name="Symbol zastępczy tekstu 15"/>
          <p:cNvSpPr>
            <a:spLocks noGrp="1"/>
          </p:cNvSpPr>
          <p:nvPr>
            <p:ph type="body" sz="quarter" idx="27" hasCustomPrompt="1"/>
          </p:nvPr>
        </p:nvSpPr>
        <p:spPr>
          <a:xfrm>
            <a:off x="2516721" y="2559588"/>
            <a:ext cx="2157168" cy="456929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8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TYTUŁ</a:t>
            </a:r>
          </a:p>
        </p:txBody>
      </p:sp>
      <p:sp>
        <p:nvSpPr>
          <p:cNvPr id="44" name="Symbol zastępczy tekstu 15"/>
          <p:cNvSpPr>
            <a:spLocks noGrp="1"/>
          </p:cNvSpPr>
          <p:nvPr>
            <p:ph type="body" sz="quarter" idx="28" hasCustomPrompt="1"/>
          </p:nvPr>
        </p:nvSpPr>
        <p:spPr>
          <a:xfrm>
            <a:off x="2516721" y="3019525"/>
            <a:ext cx="2157168" cy="4569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pic>
        <p:nvPicPr>
          <p:cNvPr id="23" name="Obraz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05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 userDrawn="1"/>
        </p:nvSpPr>
        <p:spPr>
          <a:xfrm>
            <a:off x="1396834" y="0"/>
            <a:ext cx="4186917" cy="6858000"/>
          </a:xfrm>
          <a:prstGeom prst="rect">
            <a:avLst/>
          </a:prstGeom>
          <a:solidFill>
            <a:schemeClr val="tx2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pl-PL" sz="2400">
              <a:solidFill>
                <a:prstClr val="white"/>
              </a:solidFill>
            </a:endParaRPr>
          </a:p>
        </p:txBody>
      </p:sp>
      <p:sp>
        <p:nvSpPr>
          <p:cNvPr id="6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2362033" y="2575661"/>
            <a:ext cx="2184400" cy="381000"/>
          </a:xfr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60958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l-PL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10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2362033" y="2956662"/>
            <a:ext cx="2184400" cy="1240951"/>
          </a:xfrm>
        </p:spPr>
        <p:txBody>
          <a:bodyPr anchor="t">
            <a:noAutofit/>
          </a:bodyPr>
          <a:lstStyle>
            <a:lvl1pPr marL="0" indent="0" algn="ctr">
              <a:buNone/>
              <a:defRPr sz="933" b="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dirty="0" smtClean="0"/>
              <a:t>Wstaw opis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0" y="6451601"/>
            <a:ext cx="1066792" cy="1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99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49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51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slideLayout" Target="../slideLayouts/slideLayout58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98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42" Type="http://schemas.openxmlformats.org/officeDocument/2006/relationships/slideLayout" Target="../slideLayouts/slideLayout101.xml"/><Relationship Id="rId47" Type="http://schemas.openxmlformats.org/officeDocument/2006/relationships/slideLayout" Target="../slideLayouts/slideLayout106.xml"/><Relationship Id="rId50" Type="http://schemas.openxmlformats.org/officeDocument/2006/relationships/theme" Target="../theme/theme3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7.xml"/><Relationship Id="rId46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40" Type="http://schemas.openxmlformats.org/officeDocument/2006/relationships/slideLayout" Target="../slideLayouts/slideLayout99.xml"/><Relationship Id="rId45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4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4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43" Type="http://schemas.openxmlformats.org/officeDocument/2006/relationships/slideLayout" Target="../slideLayouts/slideLayout102.xml"/><Relationship Id="rId48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29C60-6B77-4AEA-BE74-7C67F588D7AC}" type="datetimeFigureOut">
              <a:rPr lang="pl-PL" smtClean="0"/>
              <a:t>2015-11-24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C5ABF-A515-49B1-AF2A-BC03253324BF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2" r:id="rId4"/>
    <p:sldLayoutId id="2147483655" r:id="rId5"/>
    <p:sldLayoutId id="2147483657" r:id="rId6"/>
    <p:sldLayoutId id="2147483651" r:id="rId7"/>
    <p:sldLayoutId id="2147483709" r:id="rId8"/>
    <p:sldLayoutId id="2147483710" r:id="rId9"/>
    <p:sldLayoutId id="2147483711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</p:txBody>
      </p:sp>
      <p:sp>
        <p:nvSpPr>
          <p:cNvPr id="7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235200" y="6356351"/>
            <a:ext cx="6824133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pPr defTabSz="609585"/>
            <a:r>
              <a:rPr lang="pl-PL" smtClean="0">
                <a:solidFill>
                  <a:srgbClr val="26437E"/>
                </a:solidFill>
              </a:rPr>
              <a:t>Stopka</a:t>
            </a:r>
            <a:endParaRPr lang="pl-PL" dirty="0">
              <a:solidFill>
                <a:srgbClr val="26437E"/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1032067" y="6430435"/>
            <a:ext cx="550332" cy="26246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rgbClr val="FFFFFF"/>
                </a:solidFill>
              </a:defRPr>
            </a:lvl1pPr>
          </a:lstStyle>
          <a:p>
            <a:pPr algn="ctr" defTabSz="609585"/>
            <a:fld id="{B398D967-AF51-1944-8D3F-4D6A679B2400}" type="slidenum">
              <a:rPr lang="pl-PL" smtClean="0"/>
              <a:pPr algn="ctr" defTabSz="609585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554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  <p:sldLayoutId id="2147483699" r:id="rId40"/>
    <p:sldLayoutId id="2147483700" r:id="rId41"/>
    <p:sldLayoutId id="2147483701" r:id="rId42"/>
    <p:sldLayoutId id="2147483702" r:id="rId43"/>
    <p:sldLayoutId id="2147483703" r:id="rId44"/>
    <p:sldLayoutId id="2147483704" r:id="rId45"/>
    <p:sldLayoutId id="2147483705" r:id="rId46"/>
    <p:sldLayoutId id="2147483706" r:id="rId47"/>
    <p:sldLayoutId id="2147483707" r:id="rId48"/>
    <p:sldLayoutId id="2147483708" r:id="rId49"/>
  </p:sldLayoutIdLst>
  <p:timing>
    <p:tnLst>
      <p:par>
        <p:cTn id="1" dur="indefinite" restart="never" nodeType="tmRoot"/>
      </p:par>
    </p:tnLst>
  </p:timing>
  <p:txStyles>
    <p:titleStyle>
      <a:lvl1pPr algn="ctr" defTabSz="609585" rtl="0" eaLnBrk="1" latinLnBrk="0" hangingPunct="1">
        <a:spcBef>
          <a:spcPct val="0"/>
        </a:spcBef>
        <a:buNone/>
        <a:defRPr lang="pl-PL" sz="2667" b="1" kern="12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Wingdings" charset="2"/>
        <a:buChar char="§"/>
        <a:defRPr lang="pl-PL" sz="2400" b="1" kern="1200" smtClean="0">
          <a:solidFill>
            <a:schemeClr val="accent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Wingdings" charset="2"/>
        <a:buChar char="§"/>
        <a:defRPr lang="pl-PL" sz="2133" kern="1200" baseline="0" smtClean="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Wingdings" charset="2"/>
        <a:buChar char="§"/>
        <a:defRPr lang="pl-PL" sz="1867" kern="1200" baseline="0" smtClean="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Wingdings" charset="2"/>
        <a:buChar char="§"/>
        <a:defRPr lang="pl-PL" sz="16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Wingdings" charset="2"/>
        <a:buChar char="§"/>
        <a:defRPr lang="pl-PL"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spcBef>
                <a:spcPts val="0"/>
              </a:spcBef>
            </a:pPr>
            <a:r>
              <a:rPr lang="pl-PL" dirty="0" smtClean="0"/>
              <a:t>WSTAW TYTUŁ SLAJDU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</p:txBody>
      </p:sp>
      <p:sp>
        <p:nvSpPr>
          <p:cNvPr id="7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235200" y="6356351"/>
            <a:ext cx="6824133" cy="365125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pPr defTabSz="609585"/>
            <a:r>
              <a:rPr lang="pl-PL" smtClean="0">
                <a:solidFill>
                  <a:srgbClr val="26437E"/>
                </a:solidFill>
              </a:rPr>
              <a:t>Stopka</a:t>
            </a:r>
            <a:endParaRPr lang="pl-PL" dirty="0">
              <a:solidFill>
                <a:srgbClr val="26437E"/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1032067" y="6430435"/>
            <a:ext cx="550332" cy="26246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/>
          <a:lstStyle>
            <a:lvl1pPr>
              <a:defRPr lang="pl-PL" sz="1400" smtClean="0">
                <a:solidFill>
                  <a:srgbClr val="FFFFFF"/>
                </a:solidFill>
              </a:defRPr>
            </a:lvl1pPr>
          </a:lstStyle>
          <a:p>
            <a:pPr algn="ctr" defTabSz="609585"/>
            <a:fld id="{B398D967-AF51-1944-8D3F-4D6A679B2400}" type="slidenum">
              <a:rPr lang="pl-PL" smtClean="0"/>
              <a:pPr algn="ctr" defTabSz="609585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7170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  <p:sldLayoutId id="2147483755" r:id="rId43"/>
    <p:sldLayoutId id="2147483756" r:id="rId44"/>
    <p:sldLayoutId id="2147483757" r:id="rId45"/>
    <p:sldLayoutId id="2147483758" r:id="rId46"/>
    <p:sldLayoutId id="2147483759" r:id="rId47"/>
    <p:sldLayoutId id="2147483760" r:id="rId48"/>
    <p:sldLayoutId id="2147483761" r:id="rId49"/>
  </p:sldLayoutIdLst>
  <p:timing>
    <p:tnLst>
      <p:par>
        <p:cTn id="1" dur="indefinite" restart="never" nodeType="tmRoot"/>
      </p:par>
    </p:tnLst>
  </p:timing>
  <p:txStyles>
    <p:titleStyle>
      <a:lvl1pPr algn="ctr" defTabSz="609585" rtl="0" eaLnBrk="1" latinLnBrk="0" hangingPunct="1">
        <a:spcBef>
          <a:spcPct val="0"/>
        </a:spcBef>
        <a:buNone/>
        <a:defRPr lang="pl-PL" sz="2667" b="1" kern="12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Wingdings" charset="2"/>
        <a:buChar char="§"/>
        <a:defRPr lang="pl-PL" sz="2400" b="1" kern="1200" smtClean="0">
          <a:solidFill>
            <a:schemeClr val="accent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Wingdings" charset="2"/>
        <a:buChar char="§"/>
        <a:defRPr lang="pl-PL" sz="2133" kern="1200" baseline="0" smtClean="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Wingdings" charset="2"/>
        <a:buChar char="§"/>
        <a:defRPr lang="pl-PL" sz="1867" kern="1200" baseline="0" smtClean="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Wingdings" charset="2"/>
        <a:buChar char="§"/>
        <a:defRPr lang="pl-PL" sz="16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Wingdings" charset="2"/>
        <a:buChar char="§"/>
        <a:defRPr lang="pl-PL"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4.png"/><Relationship Id="rId18" Type="http://schemas.microsoft.com/office/2007/relationships/diagramDrawing" Target="../diagrams/drawing4.xml"/><Relationship Id="rId26" Type="http://schemas.openxmlformats.org/officeDocument/2006/relationships/diagramLayout" Target="../diagrams/layout6.xml"/><Relationship Id="rId3" Type="http://schemas.openxmlformats.org/officeDocument/2006/relationships/diagramLayout" Target="../diagrams/layout3.xml"/><Relationship Id="rId21" Type="http://schemas.openxmlformats.org/officeDocument/2006/relationships/diagramQuickStyle" Target="../diagrams/quickStyle5.xml"/><Relationship Id="rId7" Type="http://schemas.openxmlformats.org/officeDocument/2006/relationships/image" Target="../media/image42.png"/><Relationship Id="rId12" Type="http://schemas.openxmlformats.org/officeDocument/2006/relationships/image" Target="../media/image63.png"/><Relationship Id="rId17" Type="http://schemas.openxmlformats.org/officeDocument/2006/relationships/diagramColors" Target="../diagrams/colors4.xml"/><Relationship Id="rId25" Type="http://schemas.openxmlformats.org/officeDocument/2006/relationships/diagramData" Target="../diagrams/data6.xml"/><Relationship Id="rId2" Type="http://schemas.openxmlformats.org/officeDocument/2006/relationships/diagramData" Target="../diagrams/data3.xml"/><Relationship Id="rId16" Type="http://schemas.openxmlformats.org/officeDocument/2006/relationships/diagramQuickStyle" Target="../diagrams/quickStyle4.xml"/><Relationship Id="rId20" Type="http://schemas.openxmlformats.org/officeDocument/2006/relationships/diagramLayout" Target="../diagrams/layout5.xml"/><Relationship Id="rId29" Type="http://schemas.microsoft.com/office/2007/relationships/diagramDrawing" Target="../diagrams/drawing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11" Type="http://schemas.openxmlformats.org/officeDocument/2006/relationships/image" Target="../media/image46.png"/><Relationship Id="rId24" Type="http://schemas.openxmlformats.org/officeDocument/2006/relationships/image" Target="../media/image65.png"/><Relationship Id="rId5" Type="http://schemas.openxmlformats.org/officeDocument/2006/relationships/diagramColors" Target="../diagrams/colors3.xml"/><Relationship Id="rId15" Type="http://schemas.openxmlformats.org/officeDocument/2006/relationships/diagramLayout" Target="../diagrams/layout4.xml"/><Relationship Id="rId23" Type="http://schemas.microsoft.com/office/2007/relationships/diagramDrawing" Target="../diagrams/drawing5.xml"/><Relationship Id="rId28" Type="http://schemas.openxmlformats.org/officeDocument/2006/relationships/diagramColors" Target="../diagrams/colors6.xml"/><Relationship Id="rId10" Type="http://schemas.openxmlformats.org/officeDocument/2006/relationships/image" Target="../media/image45.png"/><Relationship Id="rId19" Type="http://schemas.openxmlformats.org/officeDocument/2006/relationships/diagramData" Target="../diagrams/data5.xml"/><Relationship Id="rId31" Type="http://schemas.openxmlformats.org/officeDocument/2006/relationships/image" Target="../media/image67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4.png"/><Relationship Id="rId14" Type="http://schemas.openxmlformats.org/officeDocument/2006/relationships/diagramData" Target="../diagrams/data4.xml"/><Relationship Id="rId22" Type="http://schemas.openxmlformats.org/officeDocument/2006/relationships/diagramColors" Target="../diagrams/colors5.xml"/><Relationship Id="rId27" Type="http://schemas.openxmlformats.org/officeDocument/2006/relationships/diagramQuickStyle" Target="../diagrams/quickStyle6.xml"/><Relationship Id="rId30" Type="http://schemas.openxmlformats.org/officeDocument/2006/relationships/image" Target="../media/image66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9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77.png"/><Relationship Id="rId5" Type="http://schemas.openxmlformats.org/officeDocument/2006/relationships/image" Target="../media/image68.png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65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4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64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4.png"/><Relationship Id="rId18" Type="http://schemas.microsoft.com/office/2007/relationships/diagramDrawing" Target="../diagrams/drawing8.xml"/><Relationship Id="rId26" Type="http://schemas.openxmlformats.org/officeDocument/2006/relationships/diagramLayout" Target="../diagrams/layout10.xml"/><Relationship Id="rId3" Type="http://schemas.openxmlformats.org/officeDocument/2006/relationships/diagramLayout" Target="../diagrams/layout7.xml"/><Relationship Id="rId21" Type="http://schemas.openxmlformats.org/officeDocument/2006/relationships/diagramQuickStyle" Target="../diagrams/quickStyle9.xml"/><Relationship Id="rId7" Type="http://schemas.openxmlformats.org/officeDocument/2006/relationships/image" Target="../media/image42.png"/><Relationship Id="rId12" Type="http://schemas.openxmlformats.org/officeDocument/2006/relationships/image" Target="../media/image63.png"/><Relationship Id="rId17" Type="http://schemas.openxmlformats.org/officeDocument/2006/relationships/diagramColors" Target="../diagrams/colors8.xml"/><Relationship Id="rId25" Type="http://schemas.openxmlformats.org/officeDocument/2006/relationships/diagramData" Target="../diagrams/data10.xml"/><Relationship Id="rId2" Type="http://schemas.openxmlformats.org/officeDocument/2006/relationships/diagramData" Target="../diagrams/data7.xml"/><Relationship Id="rId16" Type="http://schemas.openxmlformats.org/officeDocument/2006/relationships/diagramQuickStyle" Target="../diagrams/quickStyle8.xml"/><Relationship Id="rId20" Type="http://schemas.openxmlformats.org/officeDocument/2006/relationships/diagramLayout" Target="../diagrams/layout9.xml"/><Relationship Id="rId29" Type="http://schemas.microsoft.com/office/2007/relationships/diagramDrawing" Target="../diagrams/drawing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11" Type="http://schemas.openxmlformats.org/officeDocument/2006/relationships/image" Target="../media/image46.png"/><Relationship Id="rId24" Type="http://schemas.openxmlformats.org/officeDocument/2006/relationships/image" Target="../media/image65.png"/><Relationship Id="rId5" Type="http://schemas.openxmlformats.org/officeDocument/2006/relationships/diagramColors" Target="../diagrams/colors7.xml"/><Relationship Id="rId15" Type="http://schemas.openxmlformats.org/officeDocument/2006/relationships/diagramLayout" Target="../diagrams/layout8.xml"/><Relationship Id="rId23" Type="http://schemas.microsoft.com/office/2007/relationships/diagramDrawing" Target="../diagrams/drawing9.xml"/><Relationship Id="rId28" Type="http://schemas.openxmlformats.org/officeDocument/2006/relationships/diagramColors" Target="../diagrams/colors10.xml"/><Relationship Id="rId10" Type="http://schemas.openxmlformats.org/officeDocument/2006/relationships/image" Target="../media/image45.png"/><Relationship Id="rId19" Type="http://schemas.openxmlformats.org/officeDocument/2006/relationships/diagramData" Target="../diagrams/data9.xml"/><Relationship Id="rId31" Type="http://schemas.openxmlformats.org/officeDocument/2006/relationships/image" Target="../media/image67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44.png"/><Relationship Id="rId14" Type="http://schemas.openxmlformats.org/officeDocument/2006/relationships/diagramData" Target="../diagrams/data8.xml"/><Relationship Id="rId22" Type="http://schemas.openxmlformats.org/officeDocument/2006/relationships/diagramColors" Target="../diagrams/colors9.xml"/><Relationship Id="rId27" Type="http://schemas.openxmlformats.org/officeDocument/2006/relationships/diagramQuickStyle" Target="../diagrams/quickStyle10.xml"/><Relationship Id="rId30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8.JPG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7" Type="http://schemas.openxmlformats.org/officeDocument/2006/relationships/image" Target="../media/image103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JP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98.JP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4.png"/><Relationship Id="rId18" Type="http://schemas.microsoft.com/office/2007/relationships/diagramDrawing" Target="../diagrams/drawing12.xml"/><Relationship Id="rId26" Type="http://schemas.openxmlformats.org/officeDocument/2006/relationships/diagramLayout" Target="../diagrams/layout14.xml"/><Relationship Id="rId3" Type="http://schemas.openxmlformats.org/officeDocument/2006/relationships/diagramLayout" Target="../diagrams/layout11.xml"/><Relationship Id="rId21" Type="http://schemas.openxmlformats.org/officeDocument/2006/relationships/diagramQuickStyle" Target="../diagrams/quickStyle13.xml"/><Relationship Id="rId7" Type="http://schemas.openxmlformats.org/officeDocument/2006/relationships/image" Target="../media/image42.png"/><Relationship Id="rId12" Type="http://schemas.openxmlformats.org/officeDocument/2006/relationships/image" Target="../media/image63.png"/><Relationship Id="rId17" Type="http://schemas.openxmlformats.org/officeDocument/2006/relationships/diagramColors" Target="../diagrams/colors12.xml"/><Relationship Id="rId25" Type="http://schemas.openxmlformats.org/officeDocument/2006/relationships/diagramData" Target="../diagrams/data14.xml"/><Relationship Id="rId2" Type="http://schemas.openxmlformats.org/officeDocument/2006/relationships/diagramData" Target="../diagrams/data11.xml"/><Relationship Id="rId16" Type="http://schemas.openxmlformats.org/officeDocument/2006/relationships/diagramQuickStyle" Target="../diagrams/quickStyle12.xml"/><Relationship Id="rId20" Type="http://schemas.openxmlformats.org/officeDocument/2006/relationships/diagramLayout" Target="../diagrams/layout13.xml"/><Relationship Id="rId29" Type="http://schemas.microsoft.com/office/2007/relationships/diagramDrawing" Target="../diagrams/drawing1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11" Type="http://schemas.openxmlformats.org/officeDocument/2006/relationships/image" Target="../media/image46.png"/><Relationship Id="rId24" Type="http://schemas.openxmlformats.org/officeDocument/2006/relationships/image" Target="../media/image65.png"/><Relationship Id="rId5" Type="http://schemas.openxmlformats.org/officeDocument/2006/relationships/diagramColors" Target="../diagrams/colors11.xml"/><Relationship Id="rId15" Type="http://schemas.openxmlformats.org/officeDocument/2006/relationships/diagramLayout" Target="../diagrams/layout12.xml"/><Relationship Id="rId23" Type="http://schemas.microsoft.com/office/2007/relationships/diagramDrawing" Target="../diagrams/drawing13.xml"/><Relationship Id="rId28" Type="http://schemas.openxmlformats.org/officeDocument/2006/relationships/diagramColors" Target="../diagrams/colors14.xml"/><Relationship Id="rId10" Type="http://schemas.openxmlformats.org/officeDocument/2006/relationships/image" Target="../media/image45.png"/><Relationship Id="rId19" Type="http://schemas.openxmlformats.org/officeDocument/2006/relationships/diagramData" Target="../diagrams/data13.xml"/><Relationship Id="rId31" Type="http://schemas.openxmlformats.org/officeDocument/2006/relationships/image" Target="../media/image67.jpe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44.png"/><Relationship Id="rId14" Type="http://schemas.openxmlformats.org/officeDocument/2006/relationships/diagramData" Target="../diagrams/data12.xml"/><Relationship Id="rId22" Type="http://schemas.openxmlformats.org/officeDocument/2006/relationships/diagramColors" Target="../diagrams/colors13.xml"/><Relationship Id="rId27" Type="http://schemas.openxmlformats.org/officeDocument/2006/relationships/diagramQuickStyle" Target="../diagrams/quickStyle14.xml"/><Relationship Id="rId30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78.png"/><Relationship Id="rId18" Type="http://schemas.openxmlformats.org/officeDocument/2006/relationships/image" Target="../media/image132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7.png"/><Relationship Id="rId17" Type="http://schemas.openxmlformats.org/officeDocument/2006/relationships/image" Target="../media/image13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30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2.png"/><Relationship Id="rId11" Type="http://schemas.openxmlformats.org/officeDocument/2006/relationships/image" Target="../media/image126.png"/><Relationship Id="rId5" Type="http://schemas.openxmlformats.org/officeDocument/2006/relationships/image" Target="../media/image121.png"/><Relationship Id="rId15" Type="http://schemas.openxmlformats.org/officeDocument/2006/relationships/image" Target="../media/image129.png"/><Relationship Id="rId10" Type="http://schemas.openxmlformats.org/officeDocument/2006/relationships/image" Target="../media/image125.png"/><Relationship Id="rId19" Type="http://schemas.openxmlformats.org/officeDocument/2006/relationships/image" Target="../media/image133.png"/><Relationship Id="rId4" Type="http://schemas.openxmlformats.org/officeDocument/2006/relationships/image" Target="../media/image120.png"/><Relationship Id="rId9" Type="http://schemas.openxmlformats.org/officeDocument/2006/relationships/image" Target="../media/image75.png"/><Relationship Id="rId14" Type="http://schemas.openxmlformats.org/officeDocument/2006/relationships/image" Target="../media/image1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4.png"/><Relationship Id="rId18" Type="http://schemas.microsoft.com/office/2007/relationships/diagramDrawing" Target="../diagrams/drawing16.xml"/><Relationship Id="rId26" Type="http://schemas.openxmlformats.org/officeDocument/2006/relationships/diagramLayout" Target="../diagrams/layout18.xml"/><Relationship Id="rId3" Type="http://schemas.openxmlformats.org/officeDocument/2006/relationships/diagramLayout" Target="../diagrams/layout15.xml"/><Relationship Id="rId21" Type="http://schemas.openxmlformats.org/officeDocument/2006/relationships/diagramQuickStyle" Target="../diagrams/quickStyle17.xml"/><Relationship Id="rId7" Type="http://schemas.openxmlformats.org/officeDocument/2006/relationships/image" Target="../media/image42.png"/><Relationship Id="rId12" Type="http://schemas.openxmlformats.org/officeDocument/2006/relationships/image" Target="../media/image63.png"/><Relationship Id="rId17" Type="http://schemas.openxmlformats.org/officeDocument/2006/relationships/diagramColors" Target="../diagrams/colors16.xml"/><Relationship Id="rId25" Type="http://schemas.openxmlformats.org/officeDocument/2006/relationships/diagramData" Target="../diagrams/data18.xml"/><Relationship Id="rId2" Type="http://schemas.openxmlformats.org/officeDocument/2006/relationships/diagramData" Target="../diagrams/data15.xml"/><Relationship Id="rId16" Type="http://schemas.openxmlformats.org/officeDocument/2006/relationships/diagramQuickStyle" Target="../diagrams/quickStyle16.xml"/><Relationship Id="rId20" Type="http://schemas.openxmlformats.org/officeDocument/2006/relationships/diagramLayout" Target="../diagrams/layout17.xml"/><Relationship Id="rId29" Type="http://schemas.microsoft.com/office/2007/relationships/diagramDrawing" Target="../diagrams/drawing1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5.xml"/><Relationship Id="rId11" Type="http://schemas.openxmlformats.org/officeDocument/2006/relationships/image" Target="../media/image46.png"/><Relationship Id="rId24" Type="http://schemas.openxmlformats.org/officeDocument/2006/relationships/image" Target="../media/image65.png"/><Relationship Id="rId5" Type="http://schemas.openxmlformats.org/officeDocument/2006/relationships/diagramColors" Target="../diagrams/colors15.xml"/><Relationship Id="rId15" Type="http://schemas.openxmlformats.org/officeDocument/2006/relationships/diagramLayout" Target="../diagrams/layout16.xml"/><Relationship Id="rId23" Type="http://schemas.microsoft.com/office/2007/relationships/diagramDrawing" Target="../diagrams/drawing17.xml"/><Relationship Id="rId28" Type="http://schemas.openxmlformats.org/officeDocument/2006/relationships/diagramColors" Target="../diagrams/colors18.xml"/><Relationship Id="rId10" Type="http://schemas.openxmlformats.org/officeDocument/2006/relationships/image" Target="../media/image45.png"/><Relationship Id="rId19" Type="http://schemas.openxmlformats.org/officeDocument/2006/relationships/diagramData" Target="../diagrams/data17.xml"/><Relationship Id="rId31" Type="http://schemas.openxmlformats.org/officeDocument/2006/relationships/image" Target="../media/image67.jpe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44.png"/><Relationship Id="rId14" Type="http://schemas.openxmlformats.org/officeDocument/2006/relationships/diagramData" Target="../diagrams/data16.xml"/><Relationship Id="rId22" Type="http://schemas.openxmlformats.org/officeDocument/2006/relationships/diagramColors" Target="../diagrams/colors17.xml"/><Relationship Id="rId27" Type="http://schemas.openxmlformats.org/officeDocument/2006/relationships/diagramQuickStyle" Target="../diagrams/quickStyle18.xml"/><Relationship Id="rId30" Type="http://schemas.openxmlformats.org/officeDocument/2006/relationships/image" Target="../media/image6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3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microsoft.com/office/2007/relationships/hdphoto" Target="../media/hdphoto2.wdp"/><Relationship Id="rId9" Type="http://schemas.openxmlformats.org/officeDocument/2006/relationships/image" Target="../media/image1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base"/>
            <a:r>
              <a:rPr lang="pl-PL" sz="3200" b="1" dirty="0" err="1" smtClean="0">
                <a:solidFill>
                  <a:srgbClr val="00BDA6"/>
                </a:solidFill>
                <a:latin typeface="Open Sans"/>
              </a:rPr>
              <a:t>Comarch</a:t>
            </a:r>
            <a:r>
              <a:rPr lang="pl-PL" sz="3200" b="1" dirty="0" smtClean="0">
                <a:solidFill>
                  <a:srgbClr val="00BDA6"/>
                </a:solidFill>
                <a:latin typeface="Open Sans"/>
              </a:rPr>
              <a:t> ERP 2.0</a:t>
            </a:r>
            <a:endParaRPr lang="pl-PL" sz="3200" b="1" i="0" dirty="0">
              <a:solidFill>
                <a:srgbClr val="00BDA6"/>
              </a:solidFill>
              <a:effectLst/>
              <a:latin typeface="Open Sans"/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Witold Podgórski</a:t>
            </a:r>
          </a:p>
          <a:p>
            <a:endParaRPr lang="pl-PL" dirty="0">
              <a:solidFill>
                <a:srgbClr val="2643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400" dirty="0" smtClean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Manager </a:t>
            </a:r>
          </a:p>
          <a:p>
            <a:r>
              <a:rPr lang="pl-PL" sz="1400" dirty="0" err="1" smtClean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Comarch</a:t>
            </a:r>
            <a:r>
              <a:rPr lang="pl-PL" sz="1400" dirty="0" smtClean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ERP </a:t>
            </a:r>
            <a:r>
              <a:rPr lang="pl-PL" sz="1400" dirty="0" err="1" smtClean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Altum</a:t>
            </a:r>
            <a:r>
              <a:rPr lang="pl-PL" sz="1400" dirty="0" smtClean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pl-PL" sz="1400" dirty="0" err="1" smtClean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Comarch</a:t>
            </a:r>
            <a:r>
              <a:rPr lang="pl-PL" sz="1400" dirty="0" smtClean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Retail</a:t>
            </a:r>
            <a:endParaRPr lang="pl-PL" sz="1400" dirty="0">
              <a:solidFill>
                <a:srgbClr val="2643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Częstochowa</a:t>
            </a:r>
            <a:r>
              <a:rPr lang="pl-PL" dirty="0" smtClean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smtClean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24.11.2015</a:t>
            </a:r>
            <a:endParaRPr lang="pl-PL" dirty="0">
              <a:solidFill>
                <a:srgbClr val="2643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err="1" smtClean="0">
                <a:solidFill>
                  <a:srgbClr val="A9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Comarch</a:t>
            </a:r>
            <a:r>
              <a:rPr lang="pl-PL" sz="3200" b="1" dirty="0" smtClean="0">
                <a:solidFill>
                  <a:srgbClr val="A9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ERP </a:t>
            </a:r>
            <a:r>
              <a:rPr lang="pl-PL" sz="3200" b="1" dirty="0" err="1" smtClean="0">
                <a:solidFill>
                  <a:srgbClr val="A9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Altum</a:t>
            </a:r>
            <a:endParaRPr lang="pl-PL" sz="3200" b="1" dirty="0">
              <a:solidFill>
                <a:srgbClr val="A9CC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31505" y="1484785"/>
            <a:ext cx="9073008" cy="464138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3600" b="1" dirty="0" smtClean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Międzynarodowa</a:t>
            </a:r>
            <a:r>
              <a:rPr lang="pl-PL" dirty="0" smtClean="0">
                <a:solidFill>
                  <a:srgbClr val="A9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pl-PL" sz="3600" b="1" dirty="0" smtClean="0">
                <a:solidFill>
                  <a:srgbClr val="20BB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inteligentna</a:t>
            </a:r>
            <a:r>
              <a:rPr lang="pl-PL" dirty="0" smtClean="0">
                <a:solidFill>
                  <a:srgbClr val="A9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b="1" dirty="0">
                <a:solidFill>
                  <a:srgbClr val="009D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otwarta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smtClean="0">
                <a:solidFill>
                  <a:srgbClr val="A9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b="1" dirty="0">
                <a:solidFill>
                  <a:srgbClr val="20BB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elastyczna</a:t>
            </a: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smtClean="0">
                <a:solidFill>
                  <a:srgbClr val="A9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platforma biznesowa do obsługi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b="1" dirty="0">
                <a:solidFill>
                  <a:srgbClr val="009D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procesów</a:t>
            </a:r>
            <a:r>
              <a:rPr lang="pl-P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b="1" dirty="0" smtClean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branżowych </a:t>
            </a:r>
            <a:r>
              <a:rPr lang="pl-PL" sz="4000" b="1" dirty="0" smtClean="0">
                <a:solidFill>
                  <a:srgbClr val="20BB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międzynarodowych</a:t>
            </a:r>
            <a:r>
              <a:rPr lang="pl-PL" sz="3200" b="1" dirty="0" smtClean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smtClean="0">
                <a:solidFill>
                  <a:srgbClr val="A9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przedsiębiorstw.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pl-PL" dirty="0" smtClean="0">
                <a:solidFill>
                  <a:srgbClr val="A9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Posiada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b="1" dirty="0">
                <a:solidFill>
                  <a:srgbClr val="009D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nowoczesny</a:t>
            </a: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b="1" dirty="0">
                <a:solidFill>
                  <a:srgbClr val="009D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interfejs</a:t>
            </a: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rgbClr val="A9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oraz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smtClean="0">
                <a:solidFill>
                  <a:srgbClr val="20BB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wbudowane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smtClean="0">
                <a:solidFill>
                  <a:srgbClr val="A9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narzędzia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pl-PL" sz="4000" b="1" dirty="0" smtClean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</a:t>
            </a:r>
            <a:r>
              <a:rPr lang="pl-PL" sz="4000" b="1" dirty="0" err="1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pl-PL" sz="4000" b="1" dirty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Management</a:t>
            </a:r>
            <a:r>
              <a:rPr lang="pl-PL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l-PL" sz="4000" b="1" dirty="0">
                <a:solidFill>
                  <a:srgbClr val="20BB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</a:t>
            </a:r>
            <a:r>
              <a:rPr lang="pl-PL" sz="4000" b="1" dirty="0" err="1">
                <a:solidFill>
                  <a:srgbClr val="20BB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endParaRPr lang="pl-PL" sz="4000" b="1" dirty="0">
              <a:solidFill>
                <a:srgbClr val="20BB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53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7983" y="920915"/>
            <a:ext cx="4577567" cy="457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6148" y="1262072"/>
            <a:ext cx="3843297" cy="385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8565" y="1742504"/>
            <a:ext cx="2796408" cy="279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4640" y="2591509"/>
            <a:ext cx="2806311" cy="196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30" y="1556744"/>
            <a:ext cx="3180389" cy="321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0" descr="http://www.comarch.pl/files_pl/file_3819/stylegroup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909" y="3698047"/>
            <a:ext cx="2101467" cy="122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4105387" y="30041"/>
            <a:ext cx="8368430" cy="1047946"/>
          </a:xfrm>
        </p:spPr>
        <p:txBody>
          <a:bodyPr/>
          <a:lstStyle/>
          <a:p>
            <a:r>
              <a:rPr lang="pl-PL" dirty="0" smtClean="0">
                <a:solidFill>
                  <a:srgbClr val="20BB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Rynek docelowy</a:t>
            </a:r>
            <a:endParaRPr lang="pl-PL" dirty="0">
              <a:solidFill>
                <a:srgbClr val="20BB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0" y="956216"/>
            <a:ext cx="12089896" cy="3123669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pl-P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Średnie i duże przedsiębiorstwa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Sieci sprzedaży detalicznej,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irmy handlowo-usługowe o jednooddziałowej i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rozproszonej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strukturze,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l-P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Organizacje holdingowe/przedsiębiorstwa zarządzające wieloma firmami,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Przedsiębiorstwa zagraniczne,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Działalność niestandardowa wymagająca specjalnego podejścia.</a:t>
            </a:r>
          </a:p>
        </p:txBody>
      </p:sp>
      <p:pic>
        <p:nvPicPr>
          <p:cNvPr id="8" name="Obraz 13" descr="http://www.comarch.pl/files_pl/file_8105/Ray-Obuwie-kolo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72" y="5474512"/>
            <a:ext cx="2470801" cy="156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7" descr="http://www.comarch.pl/files_pl/file_8105/Printemps_N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147" y="5247127"/>
            <a:ext cx="2162961" cy="138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9" descr="logo 2x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85" y="4459932"/>
            <a:ext cx="2295409" cy="145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4" descr="logo 2x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89" y="4552771"/>
            <a:ext cx="1997185" cy="73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8" descr="logo 2x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8" y="4728458"/>
            <a:ext cx="1812209" cy="89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2" descr="logo 2x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007" y="4588287"/>
            <a:ext cx="2215331" cy="140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Obraz 5" descr="http://www.comarch.pl/files_pl/file_8097/CONOPK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474" y="4102722"/>
            <a:ext cx="1999947" cy="59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381" y="5405704"/>
            <a:ext cx="2686464" cy="1334837"/>
          </a:xfrm>
          <a:prstGeom prst="rect">
            <a:avLst/>
          </a:prstGeom>
        </p:spPr>
      </p:pic>
      <p:pic>
        <p:nvPicPr>
          <p:cNvPr id="16" name="Picture 8" descr="http://tomkompserwis.pl/wp-content/uploads/2012/12/netasq-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681" y="5485784"/>
            <a:ext cx="2120030" cy="101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59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214489" y="189761"/>
            <a:ext cx="11345333" cy="1325563"/>
          </a:xfrm>
        </p:spPr>
        <p:txBody>
          <a:bodyPr/>
          <a:lstStyle/>
          <a:p>
            <a:r>
              <a:rPr lang="pl-PL" b="1" dirty="0" smtClean="0">
                <a:solidFill>
                  <a:srgbClr val="20BB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Comarch ERP Altum </a:t>
            </a:r>
            <a:r>
              <a:rPr lang="pl-PL" dirty="0" smtClean="0">
                <a:solidFill>
                  <a:srgbClr val="20BB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sprawdzona strategia</a:t>
            </a:r>
            <a:endParaRPr lang="pl-PL" dirty="0">
              <a:solidFill>
                <a:srgbClr val="20BB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812800" y="1863724"/>
            <a:ext cx="10515600" cy="45624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Wzrost sprzedaży licencji w 2014 r. o </a:t>
            </a:r>
            <a:r>
              <a:rPr lang="pl-PL" b="1" dirty="0" smtClean="0">
                <a:solidFill>
                  <a:srgbClr val="A9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</a:t>
            </a:r>
            <a:r>
              <a:rPr lang="pl-PL" dirty="0" smtClean="0">
                <a:solidFill>
                  <a:srgbClr val="A9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Q1-Q3 2015 – wzrost o </a:t>
            </a:r>
            <a:r>
              <a:rPr lang="pl-PL" dirty="0" smtClean="0">
                <a:solidFill>
                  <a:srgbClr val="A9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pl-PL" b="1" dirty="0" smtClean="0">
                <a:solidFill>
                  <a:srgbClr val="A9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rgbClr val="A9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nowych referencji w tym roku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8330438" y="2710137"/>
            <a:ext cx="27359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>
                <a:solidFill>
                  <a:schemeClr val="bg1">
                    <a:lumMod val="75000"/>
                  </a:schemeClr>
                </a:solidFill>
              </a:rPr>
              <a:t>123124312412431231238149832174813740983219875821073410		832740 21893740982151843658932 	74098613257 62109836470139759328492813	 759065109831470127412806592212312 		43123814983217    48	13740  9832 198758210734108327402189374098215184365893274098613257621	09836470 1397593284	9281375906510983147012741280659221231243124124 31231238149832	17481374098321987582107341 083274021893740982151843658932740986132576210983647013975932849281375	90651098314701274128065922123124312412431231238149832174813740983219875821073410832740218937409	821518436 5893274098613257 6210983647013975932849281375906510983147012741280659221231243124124   	312312 381498321748137409832198758	210734108327 40218937409821518436589 3274098613257621098	36470139  759328492813759065109     83147012741280	659221 2312431241243123123814983</a:t>
            </a:r>
            <a:endParaRPr lang="pl-PL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01" y="2387169"/>
            <a:ext cx="2948557" cy="293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35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animMotion origin="layout" path="M -2.29167E-6 -2.22222E-6 L -2.29167E-6 -0.03541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82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grpId="2" nodeType="withEffect">
                                  <p:stCondLst>
                                    <p:cond delay="340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animMotion origin="layout" path="M -2.29167E-6 -2.22222E-6 L -2.29167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repeatCount="indefinite" fill="hold" grpId="3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animMotion origin="layout" path="M -2.29167E-6 -0.00578 L -2.29167E-6 -0.05555 " pathEditMode="relative" rAng="0" ptsTypes="AA">
                                      <p:cBhvr>
                                        <p:cTn id="32" dur="1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"/>
                                    </p:animMotion>
                                    <p:animRot by="1500000">
                                      <p:cBhvr>
                                        <p:cTn id="3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75" fill="hold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75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75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4" presetClass="emph" presetSubtype="0" repeatCount="indefinite" fill="hold" grpId="4" nodeType="withEffect">
                                  <p:stCondLst>
                                    <p:cond delay="420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animMotion origin="layout" path="M -2.29167E-6 -0.07222 L -2.29167E-6 -0.14444 " pathEditMode="relative" rAng="0" ptsTypes="AA">
                                      <p:cBhvr>
                                        <p:cTn id="38" dur="1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75" fill="hold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75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75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4" presetClass="emph" presetSubtype="0" repeatCount="indefinite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animMotion origin="layout" path="M -2.29167E-6 -0.07222 L -2.29167E-6 -0.1081 " pathEditMode="relative" rAng="0" ptsTypes="AA">
                                      <p:cBhvr>
                                        <p:cTn id="44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6"/>
                                    </p:animMotion>
                                    <p:animRot by="150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4" presetClass="emph" presetSubtype="0" repeatCount="indefinite" fill="hold" grpId="6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animMotion origin="layout" path="M -2.29167E-6 -2.22222E-6 L -2.29167E-6 -0.05694 " pathEditMode="relative" rAng="0" ptsTypes="AA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47"/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4" presetClass="emph" presetSubtype="0" repeatCount="indefinite" fill="hold" grpId="7" nodeType="withEffect">
                                  <p:stCondLst>
                                    <p:cond delay="610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animMotion origin="layout" path="M -2.29167E-6 -0.07222 L -2.29167E-6 -0.11991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4" presetClass="emph" presetSubtype="0" repeatCount="indefinite" fill="hold" grpId="8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animMotion origin="layout" path="M -2.29167E-6 -2.22222E-6 L -2.29167E-6 -0.05555 " pathEditMode="relative" rAng="0" ptsTypes="AA">
                                      <p:cBhvr>
                                        <p:cTn id="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4" presetClass="emph" presetSubtype="0" repeatCount="indefinite" fill="hold" grpId="9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0.07222 L -2.29167E-6 -0.14444 " pathEditMode="relative" rAng="0" ptsTypes="AA">
                                      <p:cBhvr>
                                        <p:cTn id="6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4" presetClass="emph" presetSubtype="0" repeatCount="indefinite" fill="hold" grpId="10" nodeType="withEffect">
                                  <p:stCondLst>
                                    <p:cond delay="43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animMotion origin="layout" path="M -2.29167E-6 -0.07222 L -2.29167E-6 -0.11852 " pathEditMode="relative" rAng="0" ptsTypes="AA">
                                      <p:cBhvr>
                                        <p:cTn id="74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  <p:animRot by="150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4" presetClass="emph" presetSubtype="0" repeatCount="indefinite" fill="hold" grpId="11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animMotion origin="layout" path="M -2.29167E-6 -2.22222E-6 L -2.29167E-6 -0.03588 " pathEditMode="relative" rAng="0" ptsTypes="AA">
                                      <p:cBhvr>
                                        <p:cTn id="80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6"/>
                                    </p:animMotion>
                                    <p:animRot by="150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4" presetClass="emph" presetSubtype="0" repeatCount="indefinite" fill="hold" grpId="12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2.22222E-6 L -2.29167E-6 -0.05648 " pathEditMode="relative" rAng="0" ptsTypes="AA">
                                      <p:cBhvr>
                                        <p:cTn id="86" dur="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24"/>
                                    </p:animMotion>
                                    <p:animRot by="1500000">
                                      <p:cBhvr>
                                        <p:cTn id="8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2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25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25" fill="hold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4" presetClass="emph" presetSubtype="0" repeatCount="indefinite" fill="hold" grpId="13" nodeType="withEffect">
                                  <p:stCondLst>
                                    <p:cond delay="5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0.03541 L -2.29167E-6 -0.10764 " pathEditMode="relative" rAng="0" ptsTypes="AA">
                                      <p:cBhvr>
                                        <p:cTn id="9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4" presetClass="emph" presetSubtype="0" repeatCount="indefinite" fill="hold" grpId="14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2.22222E-6 L -2.29167E-6 -0.05648 " pathEditMode="relative" rAng="0" ptsTypes="AA">
                                      <p:cBhvr>
                                        <p:cTn id="98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24"/>
                                    </p:animMotion>
                                    <p:animRot by="1500000">
                                      <p:cBhvr>
                                        <p:cTn id="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2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4" presetClass="emph" presetSubtype="0" repeatCount="indefinite" fill="hold" grpId="15" nodeType="withEffect">
                                  <p:stCondLst>
                                    <p:cond delay="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0.03541 L -2.29167E-6 -0.07616 " pathEditMode="relative" rAng="0" ptsTypes="AA">
                                      <p:cBhvr>
                                        <p:cTn id="104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7"/>
                                    </p:animMotion>
                                    <p:animRot by="150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4" presetClass="emph" presetSubtype="0" repeatCount="indefinite" fill="hold" grpId="16" nodeType="withEffect">
                                  <p:stCondLst>
                                    <p:cond delay="5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2.22222E-6 L -2.29167E-6 -0.03541 " pathEditMode="relative" rAng="0" ptsTypes="AA">
                                      <p:cBhvr>
                                        <p:cTn id="1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82"/>
                                    </p:animMotion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4" presetClass="emph" presetSubtype="0" repeatCount="indefinite" fill="hold" grpId="17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2.29167E-6 -0.07222 L -2.29167E-6 -0.10116 " pathEditMode="relative" rAng="0" ptsTypes="AA">
                                      <p:cBhvr>
                                        <p:cTn id="116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  <p:animRot by="150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4" presetClass="emph" presetSubtype="0" repeatCount="indefinite" fill="hold" grpId="18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2.22222E-6 L -2.29167E-6 -0.07222 " pathEditMode="relative" rAng="0" ptsTypes="AA">
                                      <p:cBhvr>
                                        <p:cTn id="122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4" presetClass="emph" presetSubtype="0" repeatCount="indefinite" fill="hold" grpId="19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Motion origin="layout" path="M -2.29167E-6 -2.22222E-6 L -2.29167E-6 -0.07222 " pathEditMode="relative" rAng="0" ptsTypes="AA">
                                      <p:cBhvr>
                                        <p:cTn id="1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4" presetClass="emph" presetSubtype="0" repeatCount="indefinite" fill="hold" grpId="2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Motion origin="layout" path="M -2.29167E-6 -2.22222E-6 L -2.29167E-6 -0.07222 " pathEditMode="relative" rAng="0" ptsTypes="AA">
                                      <p:cBhvr>
                                        <p:cTn id="134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4" presetClass="emph" presetSubtype="0" repeatCount="indefinite" fill="hold" grpId="21" nodeType="withEffect">
                                  <p:stCondLst>
                                    <p:cond delay="38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Motion origin="layout" path="M -2.29167E-6 -2.22222E-6 L -2.29167E-6 -0.07222 " pathEditMode="relative" rAng="0" ptsTypes="AA">
                                      <p:cBhvr>
                                        <p:cTn id="140" dur="1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2" dur="75" fill="hold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3" dur="75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4" dur="75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4" presetClass="emph" presetSubtype="0" repeatCount="indefinite" fill="hold" grpId="22" nodeType="withEffect">
                                  <p:stCondLst>
                                    <p:cond delay="79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Motion origin="layout" path="M -2.29167E-6 -0.07129 L -0.00039 -0.12616 " pathEditMode="relative" rAng="0" ptsTypes="AA">
                                      <p:cBhvr>
                                        <p:cTn id="1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55"/>
                                    </p:animMotion>
                                    <p:animRot by="1500000">
                                      <p:cBhvr>
                                        <p:cTn id="1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4" presetClass="emph" presetSubtype="0" repeatCount="indefinite" fill="hold" grpId="23" nodeType="withEffect">
                                  <p:stCondLst>
                                    <p:cond delay="69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Motion origin="layout" path="M -2.29167E-6 -0.05254 L -0.00039 -0.11666 " pathEditMode="relative" rAng="0" ptsTypes="AA">
                                      <p:cBhvr>
                                        <p:cTn id="152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3218"/>
                                    </p:animMotion>
                                    <p:animRot by="150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4" presetClass="emph" presetSubtype="0" repeatCount="indefinite" fill="hold" grpId="24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Motion origin="layout" path="M -2.29167E-6 -0.04074 L -0.00039 -0.13634 " pathEditMode="relative" rAng="0" ptsTypes="AA">
                                      <p:cBhvr>
                                        <p:cTn id="1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4792"/>
                                    </p:animMotion>
                                    <p:animRot by="1500000">
                                      <p:cBhvr>
                                        <p:cTn id="1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34" presetClass="emph" presetSubtype="0" repeatCount="indefinite" fill="hold" grpId="25" nodeType="withEffect">
                                  <p:stCondLst>
                                    <p:cond delay="99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Motion origin="layout" path="M -2.29167E-6 -0.03541 L -2.29167E-6 -0.06041 " pathEditMode="relative" rAng="0" ptsTypes="AA">
                                      <p:cBhvr>
                                        <p:cTn id="1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"/>
                                    </p:animMotion>
                                    <p:animRot by="1500000">
                                      <p:cBhvr>
                                        <p:cTn id="1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4" presetClass="emph" presetSubtype="0" repeatCount="indefinite" fill="hold" grpId="26" nodeType="withEffect">
                                  <p:stCondLst>
                                    <p:cond delay="6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Motion origin="layout" path="M -2.29167E-6 -0.10509 L -0.00039 -0.15879 " pathEditMode="relative" rAng="0" ptsTypes="AA">
                                      <p:cBhvr>
                                        <p:cTn id="1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685"/>
                                    </p:animMotion>
                                    <p:animRot by="1500000">
                                      <p:cBhvr>
                                        <p:cTn id="1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4" presetClass="emph" presetSubtype="0" repeatCount="indefinite" fill="hold" grpId="27" nodeType="withEffect">
                                  <p:stCondLst>
                                    <p:cond delay="87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Motion origin="layout" path="M -2.29167E-6 -0.07129 L -0.00039 -0.13773 " pathEditMode="relative" rAng="0" ptsTypes="AA">
                                      <p:cBhvr>
                                        <p:cTn id="176" dur="1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3333"/>
                                    </p:animMotion>
                                    <p:animRot by="1500000">
                                      <p:cBhvr>
                                        <p:cTn id="17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8" dur="75" fill="hold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9" dur="75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0" dur="75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allAtOnce"/>
      <p:bldP spid="5" grpId="1" build="allAtOnce"/>
      <p:bldP spid="5" grpId="2" build="allAtOnce"/>
      <p:bldP spid="5" grpId="3" build="allAtOnce"/>
      <p:bldP spid="5" grpId="4" build="allAtOnce"/>
      <p:bldP spid="5" grpId="5" build="allAtOnce"/>
      <p:bldP spid="5" grpId="6" build="allAtOnce"/>
      <p:bldP spid="5" grpId="7" build="allAtOnce"/>
      <p:bldP spid="5" grpId="8" build="allAtOnce"/>
      <p:bldP spid="5" grpId="9" build="allAtOnce"/>
      <p:bldP spid="5" grpId="10" build="allAtOnce"/>
      <p:bldP spid="5" grpId="11" build="allAtOnce"/>
      <p:bldP spid="5" grpId="12" build="allAtOnce"/>
      <p:bldP spid="5" grpId="13" build="allAtOnce"/>
      <p:bldP spid="5" grpId="14" build="allAtOnce"/>
      <p:bldP spid="5" grpId="15" build="allAtOnce"/>
      <p:bldP spid="5" grpId="16" build="allAtOnce"/>
      <p:bldP spid="5" grpId="17" build="allAtOnce"/>
      <p:bldP spid="5" grpId="18" build="allAtOnce"/>
      <p:bldP spid="5" grpId="19" build="allAtOnce"/>
      <p:bldP spid="5" grpId="20" build="allAtOnce"/>
      <p:bldP spid="5" grpId="21" build="allAtOnce"/>
      <p:bldP spid="5" grpId="22" build="allAtOnce"/>
      <p:bldP spid="5" grpId="23" build="allAtOnce"/>
      <p:bldP spid="5" grpId="24" build="allAtOnce"/>
      <p:bldP spid="5" grpId="25" build="allAtOnce"/>
      <p:bldP spid="5" grpId="26" build="allAtOnce"/>
      <p:bldP spid="5" grpId="27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" r="1098"/>
          <a:stretch>
            <a:fillRect/>
          </a:stretch>
        </p:blipFill>
        <p:spPr/>
      </p:pic>
      <p:pic>
        <p:nvPicPr>
          <p:cNvPr id="6" name="Symbol zastępczy obrazu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1" r="9961"/>
          <a:stretch>
            <a:fillRect/>
          </a:stretch>
        </p:blipFill>
        <p:spPr>
          <a:xfrm>
            <a:off x="7312026" y="2281766"/>
            <a:ext cx="2437343" cy="2281767"/>
          </a:xfrm>
        </p:spPr>
      </p:pic>
      <p:pic>
        <p:nvPicPr>
          <p:cNvPr id="5" name="Symbol zastępczy obrazu 4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" b="4271"/>
          <a:stretch>
            <a:fillRect/>
          </a:stretch>
        </p:blipFill>
        <p:spPr/>
      </p:pic>
      <p:sp>
        <p:nvSpPr>
          <p:cNvPr id="16" name="Symbol zastępczy tekstu 1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l-PL" dirty="0" err="1" smtClean="0"/>
              <a:t>Wielowalutowość</a:t>
            </a:r>
            <a:endParaRPr lang="pl-PL" dirty="0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r="8747"/>
          <a:stretch>
            <a:fillRect/>
          </a:stretch>
        </p:blipFill>
        <p:spPr/>
      </p:pic>
      <p:sp>
        <p:nvSpPr>
          <p:cNvPr id="18" name="Symbol zastępczy tekstu 17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Różne waluty systemowe dla poszczególnych firm</a:t>
            </a:r>
            <a:endParaRPr lang="pl-PL" dirty="0"/>
          </a:p>
        </p:txBody>
      </p:sp>
      <p:sp>
        <p:nvSpPr>
          <p:cNvPr id="19" name="Symbol zastępczy tekstu 18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pl-PL" dirty="0" smtClean="0"/>
              <a:t>Procesy BPM</a:t>
            </a:r>
            <a:endParaRPr lang="pl-PL" dirty="0"/>
          </a:p>
        </p:txBody>
      </p:sp>
      <p:sp>
        <p:nvSpPr>
          <p:cNvPr id="20" name="Symbol zastępczy tekstu 19"/>
          <p:cNvSpPr>
            <a:spLocks noGrp="1"/>
          </p:cNvSpPr>
          <p:nvPr>
            <p:ph type="body" sz="quarter" idx="22"/>
          </p:nvPr>
        </p:nvSpPr>
        <p:spPr>
          <a:xfrm>
            <a:off x="79379" y="3019524"/>
            <a:ext cx="2157168" cy="1821829"/>
          </a:xfrm>
        </p:spPr>
        <p:txBody>
          <a:bodyPr>
            <a:normAutofit/>
          </a:bodyPr>
          <a:lstStyle/>
          <a:p>
            <a:r>
              <a:rPr lang="pl-PL" dirty="0" smtClean="0"/>
              <a:t>Automatyzacja procesów.</a:t>
            </a:r>
          </a:p>
          <a:p>
            <a:endParaRPr lang="pl-PL" dirty="0"/>
          </a:p>
          <a:p>
            <a:r>
              <a:rPr lang="pl-PL" dirty="0" smtClean="0"/>
              <a:t>Zarządzanie strukturą firmy</a:t>
            </a:r>
            <a:endParaRPr lang="pl-PL" dirty="0"/>
          </a:p>
        </p:txBody>
      </p:sp>
      <p:sp>
        <p:nvSpPr>
          <p:cNvPr id="21" name="Symbol zastępczy tekstu 20"/>
          <p:cNvSpPr>
            <a:spLocks noGrp="1"/>
          </p:cNvSpPr>
          <p:nvPr>
            <p:ph type="body" sz="quarter" idx="23"/>
          </p:nvPr>
        </p:nvSpPr>
        <p:spPr>
          <a:xfrm>
            <a:off x="9834037" y="4721631"/>
            <a:ext cx="2157168" cy="576653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Wbudowane narzędzie BI</a:t>
            </a:r>
            <a:endParaRPr lang="pl-PL" dirty="0"/>
          </a:p>
        </p:txBody>
      </p:sp>
      <p:sp>
        <p:nvSpPr>
          <p:cNvPr id="23" name="Symbol zastępczy tekstu 22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pl-PL" dirty="0" err="1" smtClean="0"/>
              <a:t>Wielofirmowość</a:t>
            </a:r>
            <a:endParaRPr lang="pl-PL" dirty="0"/>
          </a:p>
        </p:txBody>
      </p:sp>
      <p:sp>
        <p:nvSpPr>
          <p:cNvPr id="24" name="Symbol zastępczy tekstu 23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pl-PL" dirty="0" smtClean="0"/>
              <a:t>Wiele firm w jednej bazie danych </a:t>
            </a:r>
            <a:r>
              <a:rPr lang="pl-PL" dirty="0" err="1" smtClean="0"/>
              <a:t>Comarch</a:t>
            </a:r>
            <a:r>
              <a:rPr lang="pl-PL" dirty="0" smtClean="0"/>
              <a:t> ERP </a:t>
            </a:r>
            <a:r>
              <a:rPr lang="pl-PL" dirty="0" err="1" smtClean="0"/>
              <a:t>Altum</a:t>
            </a:r>
            <a:endParaRPr lang="pl-PL" dirty="0"/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fontScale="92500"/>
          </a:bodyPr>
          <a:lstStyle/>
          <a:p>
            <a:r>
              <a:rPr lang="pl-PL" dirty="0" smtClean="0"/>
              <a:t>Wielokulturowość</a:t>
            </a:r>
            <a:endParaRPr lang="pl-PL" dirty="0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quarter" idx="28"/>
          </p:nvPr>
        </p:nvSpPr>
        <p:spPr>
          <a:xfrm>
            <a:off x="2516721" y="3019525"/>
            <a:ext cx="2157168" cy="1192257"/>
          </a:xfrm>
        </p:spPr>
        <p:txBody>
          <a:bodyPr>
            <a:normAutofit/>
          </a:bodyPr>
          <a:lstStyle/>
          <a:p>
            <a:r>
              <a:rPr lang="pl-PL" dirty="0" smtClean="0"/>
              <a:t>Interfejs dostępny w wielu językach.</a:t>
            </a:r>
          </a:p>
          <a:p>
            <a:endParaRPr lang="pl-PL" dirty="0"/>
          </a:p>
          <a:p>
            <a:r>
              <a:rPr lang="pl-PL" dirty="0" smtClean="0"/>
              <a:t>Możliwość dodania dowolnego języka</a:t>
            </a:r>
          </a:p>
          <a:p>
            <a:endParaRPr lang="pl-PL" dirty="0"/>
          </a:p>
        </p:txBody>
      </p:sp>
      <p:pic>
        <p:nvPicPr>
          <p:cNvPr id="8" name="Symbol zastępczy obrazu 7"/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8" r="15558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529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8" grpId="0" build="p"/>
      <p:bldP spid="19" grpId="0" build="p"/>
      <p:bldP spid="20" grpId="0" build="p"/>
      <p:bldP spid="21" grpId="0" build="p"/>
      <p:bldP spid="23" grpId="0" build="p"/>
      <p:bldP spid="24" grpId="0" build="p"/>
      <p:bldP spid="25" grpId="0" build="p"/>
      <p:bldP spid="2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289974" y="11557"/>
          <a:ext cx="2287719" cy="328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7983" y="920915"/>
            <a:ext cx="4577567" cy="457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6148" y="1262072"/>
            <a:ext cx="3843297" cy="385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8565" y="1742504"/>
            <a:ext cx="2796408" cy="279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4640" y="2591509"/>
            <a:ext cx="2806311" cy="196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30" y="1556744"/>
            <a:ext cx="3180389" cy="321226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04" y="1362089"/>
            <a:ext cx="1815793" cy="51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ole tekstowe 8"/>
          <p:cNvSpPr txBox="1"/>
          <p:nvPr/>
        </p:nvSpPr>
        <p:spPr>
          <a:xfrm>
            <a:off x="2058874" y="2053256"/>
            <a:ext cx="2124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Comarch ERP</a:t>
            </a:r>
          </a:p>
          <a:p>
            <a:r>
              <a:rPr lang="pl-PL" sz="1600" dirty="0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e-Sklep</a:t>
            </a:r>
            <a:endParaRPr lang="pl-PL" sz="1600" dirty="0">
              <a:solidFill>
                <a:prstClr val="black"/>
              </a:solidFill>
              <a:ea typeface="Open Sans Light" panose="020B0604020202020204" charset="0"/>
              <a:cs typeface="Open Sans Light" panose="020B0604020202020204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04" y="2053256"/>
            <a:ext cx="527907" cy="527907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/>
        </p:nvGraphicFramePr>
        <p:xfrm>
          <a:off x="1289974" y="3476084"/>
          <a:ext cx="2292472" cy="274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4" name="Obraz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50" y="4897548"/>
            <a:ext cx="578905" cy="578905"/>
          </a:xfrm>
          <a:prstGeom prst="rect">
            <a:avLst/>
          </a:prstGeom>
        </p:spPr>
      </p:pic>
      <p:sp>
        <p:nvSpPr>
          <p:cNvPr id="15" name="pole tekstowe 8"/>
          <p:cNvSpPr txBox="1"/>
          <p:nvPr/>
        </p:nvSpPr>
        <p:spPr>
          <a:xfrm>
            <a:off x="1941755" y="4897548"/>
            <a:ext cx="1759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err="1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Comarch</a:t>
            </a:r>
            <a:r>
              <a:rPr lang="pl-PL" sz="1400" b="1" dirty="0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 ERP </a:t>
            </a:r>
          </a:p>
          <a:p>
            <a:r>
              <a:rPr lang="pl-PL" sz="1400" dirty="0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Pulpit Kontrahenta</a:t>
            </a:r>
            <a:endParaRPr lang="pl-PL" sz="1400" dirty="0">
              <a:solidFill>
                <a:prstClr val="black"/>
              </a:solidFill>
              <a:ea typeface="Open Sans Light" panose="020B0604020202020204" charset="0"/>
              <a:cs typeface="Open Sans Light" panose="020B0604020202020204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8637169" y="311616"/>
          <a:ext cx="2313181" cy="2685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7016" y="1621129"/>
            <a:ext cx="2053486" cy="29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Diagram 16"/>
          <p:cNvGraphicFramePr/>
          <p:nvPr/>
        </p:nvGraphicFramePr>
        <p:xfrm>
          <a:off x="8651088" y="3476083"/>
          <a:ext cx="2313182" cy="274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5223" y="5064851"/>
            <a:ext cx="2044911" cy="35591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2270142"/>
            <a:ext cx="1474477" cy="28577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0" name="Prostokąt 19"/>
          <p:cNvSpPr/>
          <p:nvPr/>
        </p:nvSpPr>
        <p:spPr>
          <a:xfrm>
            <a:off x="8637169" y="311616"/>
            <a:ext cx="2313181" cy="2685277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8646696" y="3476083"/>
            <a:ext cx="2317574" cy="2744871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1289974" y="3463777"/>
            <a:ext cx="2313181" cy="2757177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/>
          <p:cNvSpPr/>
          <p:nvPr/>
        </p:nvSpPr>
        <p:spPr>
          <a:xfrm>
            <a:off x="1278790" y="306033"/>
            <a:ext cx="2317574" cy="2744871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63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1" grpId="0"/>
      <p:bldGraphic spid="4" grpId="0">
        <p:bldAsOne/>
      </p:bldGraphic>
      <p:bldP spid="15" grpId="0"/>
      <p:bldGraphic spid="5" grpId="0">
        <p:bldAsOne/>
      </p:bldGraphic>
      <p:bldGraphic spid="17" grpId="0">
        <p:bldAsOne/>
      </p:bldGraphic>
      <p:bldP spid="20" grpId="0" animBg="1"/>
      <p:bldP spid="20" grpId="1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707" l="3321" r="96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947">
            <a:off x="7904041" y="1645956"/>
            <a:ext cx="1499445" cy="2924843"/>
          </a:xfrm>
          <a:prstGeom prst="rect">
            <a:avLst/>
          </a:prstGeom>
        </p:spPr>
      </p:pic>
      <p:sp>
        <p:nvSpPr>
          <p:cNvPr id="4" name="Tytuł 3"/>
          <p:cNvSpPr txBox="1">
            <a:spLocks/>
          </p:cNvSpPr>
          <p:nvPr/>
        </p:nvSpPr>
        <p:spPr>
          <a:xfrm>
            <a:off x="7536160" y="4662860"/>
            <a:ext cx="22352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l-PL" sz="2667" dirty="0"/>
              <a:t>Sprzedaż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444248"/>
            <a:ext cx="3838128" cy="338139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81" y="315527"/>
            <a:ext cx="5064268" cy="720000"/>
          </a:xfrm>
          <a:prstGeom prst="rect">
            <a:avLst/>
          </a:prstGeom>
        </p:spPr>
      </p:pic>
      <p:sp>
        <p:nvSpPr>
          <p:cNvPr id="12" name="Tytuł 3"/>
          <p:cNvSpPr txBox="1">
            <a:spLocks/>
          </p:cNvSpPr>
          <p:nvPr/>
        </p:nvSpPr>
        <p:spPr>
          <a:xfrm>
            <a:off x="1631504" y="4662860"/>
            <a:ext cx="383386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667" dirty="0">
                <a:latin typeface="Century Gothic" pitchFamily="34" charset="0"/>
              </a:rPr>
              <a:t>Kierownik Sprzedaży</a:t>
            </a:r>
          </a:p>
        </p:txBody>
      </p:sp>
    </p:spTree>
    <p:extLst>
      <p:ext uri="{BB962C8B-B14F-4D97-AF65-F5344CB8AC3E}">
        <p14:creationId xmlns:p14="http://schemas.microsoft.com/office/powerpoint/2010/main" val="422640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27"/>
          <a:stretch/>
        </p:blipFill>
        <p:spPr>
          <a:xfrm>
            <a:off x="3446760" y="1611528"/>
            <a:ext cx="5529067" cy="4052219"/>
          </a:xfrm>
          <a:prstGeom prst="rect">
            <a:avLst/>
          </a:prstGeom>
        </p:spPr>
      </p:pic>
      <p:pic>
        <p:nvPicPr>
          <p:cNvPr id="12" name="Symbol zastępczy zawartości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39" y="1008278"/>
            <a:ext cx="1926008" cy="4208681"/>
          </a:xfr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21" y="2291999"/>
            <a:ext cx="1717664" cy="167676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84" y="2826514"/>
            <a:ext cx="2019593" cy="1971508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60" y="2964060"/>
            <a:ext cx="1717664" cy="1676768"/>
          </a:xfrm>
          <a:prstGeom prst="rect">
            <a:avLst/>
          </a:prstGeom>
        </p:spPr>
      </p:pic>
      <p:pic>
        <p:nvPicPr>
          <p:cNvPr id="17" name="Symbol zastępczy zawartości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707" l="3321" r="96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947">
            <a:off x="1402922" y="4108581"/>
            <a:ext cx="1228241" cy="2395827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31" y="155263"/>
            <a:ext cx="2853643" cy="2514059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3" y="6110535"/>
            <a:ext cx="4205757" cy="59794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9695" y="1160814"/>
            <a:ext cx="899520" cy="1104525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3659" y="1433116"/>
            <a:ext cx="899520" cy="1104525"/>
          </a:xfrm>
          <a:prstGeom prst="rect">
            <a:avLst/>
          </a:prstGeom>
        </p:spPr>
      </p:pic>
      <p:sp>
        <p:nvSpPr>
          <p:cNvPr id="21" name="Plus 20"/>
          <p:cNvSpPr/>
          <p:nvPr/>
        </p:nvSpPr>
        <p:spPr>
          <a:xfrm>
            <a:off x="4104237" y="1931631"/>
            <a:ext cx="531379" cy="599947"/>
          </a:xfrm>
          <a:prstGeom prst="mathPlus">
            <a:avLst/>
          </a:prstGeom>
          <a:solidFill>
            <a:srgbClr val="33CC33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1"/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07" y="573066"/>
            <a:ext cx="1320949" cy="1320949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07" y="1096775"/>
            <a:ext cx="1232603" cy="1232603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" y="29092"/>
            <a:ext cx="2640229" cy="2640229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4790" y="3063711"/>
            <a:ext cx="2875033" cy="5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6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15573 0.0469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5" y="234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19753E-6 L -0.20573 0.212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5" y="1061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9.87654E-7 L -0.05625 0.2848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6 L 0.2059 -0.1141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8881" y="318513"/>
            <a:ext cx="3329620" cy="47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1385044" y="229111"/>
            <a:ext cx="4143373" cy="1169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b="1" dirty="0" smtClean="0"/>
              <a:t>Comarch ERP Mobile </a:t>
            </a:r>
            <a:r>
              <a:rPr lang="pl-PL" sz="3600" dirty="0" smtClean="0"/>
              <a:t>Sprzedaż</a:t>
            </a:r>
          </a:p>
          <a:p>
            <a:endParaRPr lang="pl-PL" dirty="0"/>
          </a:p>
        </p:txBody>
      </p:sp>
      <p:pic>
        <p:nvPicPr>
          <p:cNvPr id="13" name="Picture 6" descr="C:\DATA\logos\rebrending\mobilne rebranding\ikony_wymiary\sprzedawca\sprzedawca_9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34" y="320955"/>
            <a:ext cx="899000" cy="8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641734" y="1398935"/>
            <a:ext cx="5317632" cy="4758760"/>
          </a:xfrm>
        </p:spPr>
        <p:txBody>
          <a:bodyPr>
            <a:normAutofit fontScale="92500"/>
          </a:bodyPr>
          <a:lstStyle/>
          <a:p>
            <a:r>
              <a:rPr lang="pl-PL" dirty="0" smtClean="0"/>
              <a:t>Praca na tablecie i </a:t>
            </a:r>
            <a:r>
              <a:rPr lang="pl-PL" dirty="0" err="1" smtClean="0"/>
              <a:t>smartfonie</a:t>
            </a:r>
            <a:endParaRPr lang="pl-PL" dirty="0" smtClean="0"/>
          </a:p>
          <a:p>
            <a:r>
              <a:rPr lang="pl-PL" dirty="0" smtClean="0"/>
              <a:t>Aplikacja dla Sprzedawców pracujących w terenie</a:t>
            </a:r>
          </a:p>
          <a:p>
            <a:r>
              <a:rPr lang="pl-PL" dirty="0" smtClean="0"/>
              <a:t>Atrakcyjna prezentacja danych</a:t>
            </a:r>
          </a:p>
          <a:p>
            <a:r>
              <a:rPr lang="pl-PL" dirty="0" smtClean="0"/>
              <a:t>Łatwa praca z kalendarzem</a:t>
            </a:r>
          </a:p>
          <a:p>
            <a:r>
              <a:rPr lang="pl-PL" dirty="0" smtClean="0"/>
              <a:t>Spotkania i kontakty</a:t>
            </a:r>
          </a:p>
          <a:p>
            <a:r>
              <a:rPr lang="pl-PL" dirty="0" smtClean="0"/>
              <a:t>Rejestracja dokumentów</a:t>
            </a:r>
          </a:p>
          <a:p>
            <a:r>
              <a:rPr lang="pl-PL" dirty="0" smtClean="0"/>
              <a:t>Pełna historia kontrahenta</a:t>
            </a:r>
            <a:endParaRPr lang="pl-PL" dirty="0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258" y="1930975"/>
            <a:ext cx="4493763" cy="336623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0741" y="1078609"/>
            <a:ext cx="2597625" cy="4896522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0467" y="1078609"/>
            <a:ext cx="3207329" cy="4896522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2446" y="1078609"/>
            <a:ext cx="3383369" cy="4905206"/>
          </a:xfrm>
          <a:prstGeom prst="rect">
            <a:avLst/>
          </a:prstGeom>
        </p:spPr>
      </p:pic>
      <p:pic>
        <p:nvPicPr>
          <p:cNvPr id="22" name="Picture 1546"/>
          <p:cNvPicPr/>
          <p:nvPr/>
        </p:nvPicPr>
        <p:blipFill>
          <a:blip r:embed="rId9"/>
          <a:stretch>
            <a:fillRect/>
          </a:stretch>
        </p:blipFill>
        <p:spPr>
          <a:xfrm>
            <a:off x="8313879" y="1556341"/>
            <a:ext cx="2280549" cy="3882761"/>
          </a:xfrm>
          <a:prstGeom prst="rect">
            <a:avLst/>
          </a:prstGeom>
        </p:spPr>
      </p:pic>
      <p:pic>
        <p:nvPicPr>
          <p:cNvPr id="23" name="Image 560"/>
          <p:cNvPicPr/>
          <p:nvPr/>
        </p:nvPicPr>
        <p:blipFill>
          <a:blip r:embed="rId10"/>
          <a:stretch>
            <a:fillRect/>
          </a:stretch>
        </p:blipFill>
        <p:spPr>
          <a:xfrm>
            <a:off x="8264861" y="1556341"/>
            <a:ext cx="2349384" cy="3882761"/>
          </a:xfrm>
          <a:prstGeom prst="rect">
            <a:avLst/>
          </a:prstGeom>
        </p:spPr>
      </p:pic>
      <p:pic>
        <p:nvPicPr>
          <p:cNvPr id="24" name="Image 501"/>
          <p:cNvPicPr/>
          <p:nvPr/>
        </p:nvPicPr>
        <p:blipFill>
          <a:blip r:embed="rId11"/>
          <a:stretch>
            <a:fillRect/>
          </a:stretch>
        </p:blipFill>
        <p:spPr>
          <a:xfrm>
            <a:off x="8256255" y="1589854"/>
            <a:ext cx="2338174" cy="3887998"/>
          </a:xfrm>
          <a:prstGeom prst="rect">
            <a:avLst/>
          </a:prstGeom>
        </p:spPr>
      </p:pic>
      <p:pic>
        <p:nvPicPr>
          <p:cNvPr id="25" name="Picture 20"/>
          <p:cNvPicPr/>
          <p:nvPr/>
        </p:nvPicPr>
        <p:blipFill>
          <a:blip r:embed="rId12"/>
          <a:stretch>
            <a:fillRect/>
          </a:stretch>
        </p:blipFill>
        <p:spPr>
          <a:xfrm>
            <a:off x="8264861" y="1572107"/>
            <a:ext cx="2361014" cy="3882761"/>
          </a:xfrm>
          <a:prstGeom prst="rect">
            <a:avLst/>
          </a:prstGeom>
        </p:spPr>
      </p:pic>
      <p:sp>
        <p:nvSpPr>
          <p:cNvPr id="26" name="Symbol zastępczy zawartości 2"/>
          <p:cNvSpPr txBox="1">
            <a:spLocks/>
          </p:cNvSpPr>
          <p:nvPr/>
        </p:nvSpPr>
        <p:spPr>
          <a:xfrm>
            <a:off x="5351788" y="3811828"/>
            <a:ext cx="5317632" cy="4758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smtClean="0"/>
              <a:t>Faktura</a:t>
            </a:r>
          </a:p>
          <a:p>
            <a:r>
              <a:rPr lang="pl-PL" dirty="0" smtClean="0"/>
              <a:t>Zamówienie</a:t>
            </a:r>
          </a:p>
          <a:p>
            <a:r>
              <a:rPr lang="pl-PL" dirty="0" smtClean="0"/>
              <a:t>Oferta</a:t>
            </a:r>
          </a:p>
          <a:p>
            <a:r>
              <a:rPr lang="pl-PL" dirty="0" smtClean="0"/>
              <a:t>Zapytanie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9039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26" grpId="0" build="p"/>
      <p:bldP spid="26" grpI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8881" y="318513"/>
            <a:ext cx="3329620" cy="47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1385044" y="229111"/>
            <a:ext cx="4143373" cy="1169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b="1" dirty="0" smtClean="0"/>
              <a:t>Comarch ERP Mobile </a:t>
            </a:r>
            <a:r>
              <a:rPr lang="pl-PL" sz="3600" dirty="0" smtClean="0"/>
              <a:t>Sprzedaż</a:t>
            </a:r>
          </a:p>
          <a:p>
            <a:endParaRPr lang="pl-PL" dirty="0"/>
          </a:p>
        </p:txBody>
      </p:sp>
      <p:pic>
        <p:nvPicPr>
          <p:cNvPr id="13" name="Picture 6" descr="C:\DATA\logos\rebrending\mobilne rebranding\ikony_wymiary\sprzedawca\sprzedawca_9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34" y="320955"/>
            <a:ext cx="899000" cy="8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7" y="1398934"/>
            <a:ext cx="3067713" cy="4726227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9884" y="1398933"/>
            <a:ext cx="2988571" cy="4726227"/>
          </a:xfrm>
          <a:prstGeom prst="rect">
            <a:avLst/>
          </a:prstGeom>
        </p:spPr>
      </p:pic>
      <p:pic>
        <p:nvPicPr>
          <p:cNvPr id="18" name="Picture 40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79" y="1966652"/>
            <a:ext cx="2046594" cy="363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1065" y="1966652"/>
            <a:ext cx="2052889" cy="3655721"/>
          </a:xfrm>
          <a:prstGeom prst="rect">
            <a:avLst/>
          </a:prstGeom>
        </p:spPr>
      </p:pic>
      <p:sp>
        <p:nvSpPr>
          <p:cNvPr id="27" name="Objaśnienie liniowe 1 (obramowanie i kreska) 26"/>
          <p:cNvSpPr/>
          <p:nvPr/>
        </p:nvSpPr>
        <p:spPr>
          <a:xfrm>
            <a:off x="7425735" y="2335039"/>
            <a:ext cx="2884913" cy="2918945"/>
          </a:xfrm>
          <a:prstGeom prst="accentBorderCallout1">
            <a:avLst>
              <a:gd name="adj1" fmla="val 34968"/>
              <a:gd name="adj2" fmla="val -4321"/>
              <a:gd name="adj3" fmla="val 17180"/>
              <a:gd name="adj4" fmla="val -6229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pl-PL" sz="2400" dirty="0" smtClean="0"/>
              <a:t>Wiadomości pomiędzy centralą i pracownikami</a:t>
            </a:r>
          </a:p>
        </p:txBody>
      </p:sp>
    </p:spTree>
    <p:extLst>
      <p:ext uri="{BB962C8B-B14F-4D97-AF65-F5344CB8AC3E}">
        <p14:creationId xmlns:p14="http://schemas.microsoft.com/office/powerpoint/2010/main" val="377223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"/>
          <p:cNvSpPr>
            <a:spLocks noGrp="1"/>
          </p:cNvSpPr>
          <p:nvPr>
            <p:ph type="title"/>
          </p:nvPr>
        </p:nvSpPr>
        <p:spPr>
          <a:xfrm>
            <a:off x="3791744" y="114517"/>
            <a:ext cx="83210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altLang="pl-PL" dirty="0" smtClean="0">
                <a:solidFill>
                  <a:srgbClr val="0070C0"/>
                </a:solidFill>
                <a:cs typeface="Arial" panose="020B0604020202020204" pitchFamily="34" charset="0"/>
              </a:rPr>
              <a:t>Producent i dostawca nowoczesnych systemów informatycznych</a:t>
            </a:r>
            <a:endParaRPr lang="pl-PL" dirty="0"/>
          </a:p>
        </p:txBody>
      </p:sp>
      <p:pic>
        <p:nvPicPr>
          <p:cNvPr id="16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22" y="685006"/>
            <a:ext cx="3274933" cy="4923314"/>
          </a:xfrm>
        </p:spPr>
      </p:pic>
      <p:sp>
        <p:nvSpPr>
          <p:cNvPr id="17" name="Tytuł 1"/>
          <p:cNvSpPr txBox="1">
            <a:spLocks/>
          </p:cNvSpPr>
          <p:nvPr/>
        </p:nvSpPr>
        <p:spPr bwMode="auto">
          <a:xfrm>
            <a:off x="-18536" y="5498418"/>
            <a:ext cx="4100447" cy="77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595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sz="1600" kern="0" dirty="0" smtClean="0"/>
              <a:t>Profesor Janusz Filipiak</a:t>
            </a:r>
          </a:p>
          <a:p>
            <a:pPr algn="ctr"/>
            <a:r>
              <a:rPr lang="pl-PL" sz="1600" kern="0" dirty="0" smtClean="0"/>
              <a:t>Prezes i Założyciel</a:t>
            </a:r>
            <a:endParaRPr lang="pl-PL" sz="1600" kern="0" dirty="0"/>
          </a:p>
        </p:txBody>
      </p:sp>
      <p:pic>
        <p:nvPicPr>
          <p:cNvPr id="19" name="Picture 4" descr="http://www.aerosociety.com/Assets/Images/Events/heathrow%20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2839" y="1695825"/>
            <a:ext cx="21145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obszarcsr.files.wordpress.com/2012/02/tmobile-logo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06450" y="1492074"/>
            <a:ext cx="259397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http://www.android-hilfe.de/attachments/android-news/97875d1339496913-marktgeschehen-fusionieren-e-plus-o2-eplus_logo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6688" y="2892678"/>
            <a:ext cx="1593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http://www.worldpensionsummit.com/portals/6/images/SKAGEN_uk_rgb%20300x1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3559" y="3259391"/>
            <a:ext cx="1272604" cy="92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http://salon.mieczy.pl/images/Logo_VICTORINOX_20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08729" y="5008156"/>
            <a:ext cx="2116660" cy="918573"/>
          </a:xfrm>
          <a:prstGeom prst="rect">
            <a:avLst/>
          </a:prstGeom>
          <a:noFill/>
        </p:spPr>
      </p:pic>
      <p:pic>
        <p:nvPicPr>
          <p:cNvPr id="24" name="Picture 22" descr="RTV AG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77205" y="4921342"/>
            <a:ext cx="1628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http://www.deheus.com/Sites/Files/0000001391_LOGO%202009%20De%20Heus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36327" y="3259391"/>
            <a:ext cx="118427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C:\Users\Damian.Zagorski\Desktop\05007286-photo-logo-auchan-teleco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450" y="2461249"/>
            <a:ext cx="1154708" cy="50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599" y="4022593"/>
            <a:ext cx="1747366" cy="432358"/>
          </a:xfrm>
          <a:prstGeom prst="rect">
            <a:avLst/>
          </a:prstGeom>
        </p:spPr>
      </p:pic>
      <p:pic>
        <p:nvPicPr>
          <p:cNvPr id="28" name="Picture 2" descr="C:\Users\Damian.Zagorski\Desktop\pobran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064" y="2516207"/>
            <a:ext cx="121315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Obraz 28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3" b="34961"/>
          <a:stretch/>
        </p:blipFill>
        <p:spPr>
          <a:xfrm>
            <a:off x="5878897" y="3569577"/>
            <a:ext cx="1661237" cy="480372"/>
          </a:xfrm>
          <a:prstGeom prst="rect">
            <a:avLst/>
          </a:prstGeom>
        </p:spPr>
      </p:pic>
      <p:pic>
        <p:nvPicPr>
          <p:cNvPr id="30" name="Picture 2" descr="Bp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45278" y="1527253"/>
            <a:ext cx="1152128" cy="1152128"/>
          </a:xfrm>
          <a:prstGeom prst="rect">
            <a:avLst/>
          </a:prstGeom>
          <a:noFill/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10" y="4238772"/>
            <a:ext cx="1952625" cy="66675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02" y="165719"/>
            <a:ext cx="2470898" cy="367909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93" y="4525629"/>
            <a:ext cx="4057082" cy="173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0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8881" y="318513"/>
            <a:ext cx="3329620" cy="47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1385044" y="229111"/>
            <a:ext cx="4143373" cy="1169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600" b="1" dirty="0" smtClean="0"/>
              <a:t>Comarch ERP Mobile </a:t>
            </a:r>
            <a:r>
              <a:rPr lang="pl-PL" sz="3600" dirty="0" smtClean="0"/>
              <a:t>Sprzedaż</a:t>
            </a:r>
            <a:endParaRPr lang="pl-PL" dirty="0"/>
          </a:p>
        </p:txBody>
      </p:sp>
      <p:pic>
        <p:nvPicPr>
          <p:cNvPr id="13" name="Picture 6" descr="C:\DATA\logos\rebrending\mobilne rebranding\ikony_wymiary\sprzedawca\sprzedawca_9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34" y="320955"/>
            <a:ext cx="899000" cy="8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090" y="1398934"/>
            <a:ext cx="6793306" cy="5007796"/>
          </a:xfrm>
          <a:prstGeom prst="rect">
            <a:avLst/>
          </a:prstGeom>
        </p:spPr>
      </p:pic>
      <p:sp>
        <p:nvSpPr>
          <p:cNvPr id="14" name="Objaśnienie liniowe 1 (obramowanie i kreska) 13"/>
          <p:cNvSpPr/>
          <p:nvPr/>
        </p:nvSpPr>
        <p:spPr>
          <a:xfrm>
            <a:off x="7425735" y="2335039"/>
            <a:ext cx="2884913" cy="2918945"/>
          </a:xfrm>
          <a:prstGeom prst="accentBorderCallout1">
            <a:avLst>
              <a:gd name="adj1" fmla="val 34968"/>
              <a:gd name="adj2" fmla="val -4321"/>
              <a:gd name="adj3" fmla="val 17180"/>
              <a:gd name="adj4" fmla="val -6229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pl-PL" sz="2400" dirty="0" smtClean="0"/>
              <a:t>Możliwość logowania przez przeglądarkę internetową</a:t>
            </a:r>
          </a:p>
        </p:txBody>
      </p:sp>
    </p:spTree>
    <p:extLst>
      <p:ext uri="{BB962C8B-B14F-4D97-AF65-F5344CB8AC3E}">
        <p14:creationId xmlns:p14="http://schemas.microsoft.com/office/powerpoint/2010/main" val="299273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1385044" y="229111"/>
            <a:ext cx="4143373" cy="116982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sz="3600" b="1" dirty="0" smtClean="0"/>
              <a:t>Comarch ERP Mobile </a:t>
            </a:r>
            <a:r>
              <a:rPr lang="pl-PL" sz="3600" dirty="0" smtClean="0"/>
              <a:t>Kierownik Sprzedaży</a:t>
            </a:r>
          </a:p>
          <a:p>
            <a:endParaRPr lang="pl-PL" dirty="0"/>
          </a:p>
        </p:txBody>
      </p:sp>
      <p:pic>
        <p:nvPicPr>
          <p:cNvPr id="9" name="Picture 8" descr="C:\DATA\logos\rebrending\mobilne rebranding\ikony_wymiary\BI\BI_9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89" y="298055"/>
            <a:ext cx="921900" cy="92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8881" y="318513"/>
            <a:ext cx="3329620" cy="47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24" y="1219955"/>
            <a:ext cx="5165913" cy="4551170"/>
          </a:xfrm>
          <a:prstGeom prst="rect">
            <a:avLst/>
          </a:prstGeom>
        </p:spPr>
      </p:pic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579908" y="1799184"/>
            <a:ext cx="5317632" cy="3709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err="1" smtClean="0"/>
              <a:t>Responsive</a:t>
            </a:r>
            <a:r>
              <a:rPr lang="pl-PL" dirty="0" smtClean="0"/>
              <a:t> Web Design</a:t>
            </a:r>
          </a:p>
          <a:p>
            <a:r>
              <a:rPr lang="pl-PL" dirty="0" smtClean="0"/>
              <a:t>Dla zarządzających</a:t>
            </a:r>
          </a:p>
          <a:p>
            <a:r>
              <a:rPr lang="pl-PL" dirty="0" smtClean="0"/>
              <a:t>Planowanie spotkań i zadań</a:t>
            </a:r>
          </a:p>
          <a:p>
            <a:r>
              <a:rPr lang="pl-PL" dirty="0" smtClean="0"/>
              <a:t>Możliwość kontroli tras oraz </a:t>
            </a:r>
            <a:br>
              <a:rPr lang="pl-PL" dirty="0" smtClean="0"/>
            </a:br>
            <a:r>
              <a:rPr lang="pl-PL" dirty="0" smtClean="0"/>
              <a:t>gdzie w danym momencie znajduje się pracownik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2" name="Picture 945"/>
          <p:cNvPicPr/>
          <p:nvPr/>
        </p:nvPicPr>
        <p:blipFill>
          <a:blip r:embed="rId6"/>
          <a:stretch>
            <a:fillRect/>
          </a:stretch>
        </p:blipFill>
        <p:spPr>
          <a:xfrm>
            <a:off x="5749155" y="1799184"/>
            <a:ext cx="5759450" cy="3101975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  <p:pic>
        <p:nvPicPr>
          <p:cNvPr id="15" name="Picture 946"/>
          <p:cNvPicPr/>
          <p:nvPr/>
        </p:nvPicPr>
        <p:blipFill>
          <a:blip r:embed="rId7"/>
          <a:stretch>
            <a:fillRect/>
          </a:stretch>
        </p:blipFill>
        <p:spPr>
          <a:xfrm>
            <a:off x="5749155" y="1582285"/>
            <a:ext cx="5759450" cy="3826510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  <p:pic>
        <p:nvPicPr>
          <p:cNvPr id="16" name="Obraz 15"/>
          <p:cNvPicPr/>
          <p:nvPr/>
        </p:nvPicPr>
        <p:blipFill>
          <a:blip r:embed="rId8"/>
          <a:stretch>
            <a:fillRect/>
          </a:stretch>
        </p:blipFill>
        <p:spPr>
          <a:xfrm>
            <a:off x="5749155" y="1571034"/>
            <a:ext cx="5759450" cy="3175635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81046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289974" y="11557"/>
          <a:ext cx="2287719" cy="328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7983" y="920915"/>
            <a:ext cx="4577567" cy="457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6148" y="1262072"/>
            <a:ext cx="3843297" cy="385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8565" y="1742504"/>
            <a:ext cx="2796408" cy="279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4640" y="2591509"/>
            <a:ext cx="2806311" cy="196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30" y="1556744"/>
            <a:ext cx="3180389" cy="321226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04" y="1362089"/>
            <a:ext cx="1815793" cy="51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ole tekstowe 8"/>
          <p:cNvSpPr txBox="1"/>
          <p:nvPr/>
        </p:nvSpPr>
        <p:spPr>
          <a:xfrm>
            <a:off x="2058874" y="2053256"/>
            <a:ext cx="2124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Comarch ERP</a:t>
            </a:r>
          </a:p>
          <a:p>
            <a:r>
              <a:rPr lang="pl-PL" sz="1600" dirty="0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e-Sklep</a:t>
            </a:r>
            <a:endParaRPr lang="pl-PL" sz="1600" dirty="0">
              <a:solidFill>
                <a:prstClr val="black"/>
              </a:solidFill>
              <a:ea typeface="Open Sans Light" panose="020B0604020202020204" charset="0"/>
              <a:cs typeface="Open Sans Light" panose="020B0604020202020204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04" y="2053256"/>
            <a:ext cx="527907" cy="527907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/>
        </p:nvGraphicFramePr>
        <p:xfrm>
          <a:off x="1289974" y="3476084"/>
          <a:ext cx="2292472" cy="274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4" name="Obraz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50" y="4897548"/>
            <a:ext cx="578905" cy="578905"/>
          </a:xfrm>
          <a:prstGeom prst="rect">
            <a:avLst/>
          </a:prstGeom>
        </p:spPr>
      </p:pic>
      <p:sp>
        <p:nvSpPr>
          <p:cNvPr id="15" name="pole tekstowe 8"/>
          <p:cNvSpPr txBox="1"/>
          <p:nvPr/>
        </p:nvSpPr>
        <p:spPr>
          <a:xfrm>
            <a:off x="1941755" y="4897548"/>
            <a:ext cx="1759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err="1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Comarch</a:t>
            </a:r>
            <a:r>
              <a:rPr lang="pl-PL" sz="1400" b="1" dirty="0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 ERP </a:t>
            </a:r>
          </a:p>
          <a:p>
            <a:r>
              <a:rPr lang="pl-PL" sz="1400" dirty="0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Pulpit Kontrahenta</a:t>
            </a:r>
            <a:endParaRPr lang="pl-PL" sz="1400" dirty="0">
              <a:solidFill>
                <a:prstClr val="black"/>
              </a:solidFill>
              <a:ea typeface="Open Sans Light" panose="020B0604020202020204" charset="0"/>
              <a:cs typeface="Open Sans Light" panose="020B0604020202020204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8637169" y="311616"/>
          <a:ext cx="2313181" cy="2685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7016" y="1621129"/>
            <a:ext cx="2053486" cy="29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Diagram 16"/>
          <p:cNvGraphicFramePr/>
          <p:nvPr/>
        </p:nvGraphicFramePr>
        <p:xfrm>
          <a:off x="8651088" y="3476083"/>
          <a:ext cx="2313182" cy="274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5223" y="5064851"/>
            <a:ext cx="2044911" cy="35591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2270142"/>
            <a:ext cx="1474477" cy="28577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0" name="Prostokąt 19"/>
          <p:cNvSpPr/>
          <p:nvPr/>
        </p:nvSpPr>
        <p:spPr>
          <a:xfrm>
            <a:off x="8637169" y="311616"/>
            <a:ext cx="2313181" cy="2685277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8646696" y="3476083"/>
            <a:ext cx="2317574" cy="2744871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1289974" y="3463777"/>
            <a:ext cx="2313181" cy="2757177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/>
          <p:cNvSpPr/>
          <p:nvPr/>
        </p:nvSpPr>
        <p:spPr>
          <a:xfrm>
            <a:off x="1278790" y="306033"/>
            <a:ext cx="2317574" cy="2744871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536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1" grpId="0"/>
      <p:bldGraphic spid="4" grpId="0">
        <p:bldAsOne/>
      </p:bldGraphic>
      <p:bldP spid="15" grpId="0"/>
      <p:bldGraphic spid="5" grpId="0">
        <p:bldAsOne/>
      </p:bldGraphic>
      <p:bldGraphic spid="17" grpId="0">
        <p:bldAsOne/>
      </p:bldGraphic>
      <p:bldP spid="20" grpId="0" animBg="1"/>
      <p:bldP spid="21" grpId="0" animBg="1"/>
      <p:bldP spid="22" grpId="0" animBg="1"/>
      <p:bldP spid="23" grpId="0" animBg="1"/>
      <p:bldP spid="2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862" y="2394179"/>
            <a:ext cx="4251426" cy="3127586"/>
          </a:xfrm>
          <a:prstGeom prst="rect">
            <a:avLst/>
          </a:prstGeom>
        </p:spPr>
      </p:pic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2895261" y="817426"/>
            <a:ext cx="6347714" cy="871908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3CA2BE"/>
                </a:solidFill>
                <a:latin typeface="Calibri" pitchFamily="34" charset="0"/>
                <a:cs typeface="Calibri" pitchFamily="34" charset="0"/>
              </a:rPr>
              <a:t>NOWOCZESNY SKLEP INTERNETOWY, SKUTECZNA SPRZEDAŻ I PROMOCJA W INTERNECIE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4308064" y="1794018"/>
            <a:ext cx="3411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prstClr val="white">
                    <a:lumMod val="50000"/>
                  </a:prstClr>
                </a:solidFill>
              </a:rPr>
              <a:t>Integracja z systemami ERP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871018" y="1546824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834" y="2525245"/>
            <a:ext cx="1235715" cy="2708129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595" y="117768"/>
            <a:ext cx="2337712" cy="82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119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3003502" y="1789918"/>
            <a:ext cx="630700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50000"/>
              </a:lnSpc>
              <a:buBlip>
                <a:blip r:embed="rId2"/>
              </a:buBlip>
            </a:pPr>
            <a:r>
              <a:rPr lang="pl-PL" sz="2000" dirty="0" err="1">
                <a:solidFill>
                  <a:prstClr val="white">
                    <a:lumMod val="50000"/>
                  </a:prstClr>
                </a:solidFill>
              </a:rPr>
              <a:t>wielowalutowość</a:t>
            </a:r>
            <a:r>
              <a:rPr lang="pl-PL" sz="2000" dirty="0">
                <a:solidFill>
                  <a:prstClr val="white">
                    <a:lumMod val="50000"/>
                  </a:prstClr>
                </a:solidFill>
              </a:rPr>
              <a:t> i wielojęzyczność</a:t>
            </a:r>
          </a:p>
          <a:p>
            <a:pPr indent="-342900">
              <a:lnSpc>
                <a:spcPct val="150000"/>
              </a:lnSpc>
              <a:buBlip>
                <a:blip r:embed="rId2"/>
              </a:buBlip>
            </a:pPr>
            <a:r>
              <a:rPr lang="pl-PL" sz="2000" dirty="0" err="1">
                <a:solidFill>
                  <a:prstClr val="white">
                    <a:lumMod val="50000"/>
                  </a:prstClr>
                </a:solidFill>
              </a:rPr>
              <a:t>wielocechowość</a:t>
            </a:r>
            <a:r>
              <a:rPr lang="pl-PL" sz="2000" dirty="0">
                <a:solidFill>
                  <a:prstClr val="white">
                    <a:lumMod val="50000"/>
                  </a:prstClr>
                </a:solidFill>
              </a:rPr>
              <a:t> produktów</a:t>
            </a:r>
          </a:p>
          <a:p>
            <a:pPr indent="-342900">
              <a:lnSpc>
                <a:spcPct val="150000"/>
              </a:lnSpc>
              <a:buBlip>
                <a:blip r:embed="rId2"/>
              </a:buBlip>
            </a:pPr>
            <a:r>
              <a:rPr lang="pl-PL" sz="2000" dirty="0">
                <a:solidFill>
                  <a:prstClr val="white">
                    <a:lumMod val="50000"/>
                  </a:prstClr>
                </a:solidFill>
              </a:rPr>
              <a:t>zestawy promocyjne</a:t>
            </a:r>
          </a:p>
          <a:p>
            <a:pPr indent="-342900">
              <a:lnSpc>
                <a:spcPct val="150000"/>
              </a:lnSpc>
              <a:buBlip>
                <a:blip r:embed="rId2"/>
              </a:buBlip>
            </a:pPr>
            <a:r>
              <a:rPr lang="pl-PL" sz="2000" dirty="0">
                <a:solidFill>
                  <a:prstClr val="white">
                    <a:lumMod val="50000"/>
                  </a:prstClr>
                </a:solidFill>
              </a:rPr>
              <a:t>rabaty, kupony rabatowe</a:t>
            </a:r>
          </a:p>
          <a:p>
            <a:pPr indent="-342900">
              <a:lnSpc>
                <a:spcPct val="150000"/>
              </a:lnSpc>
              <a:buBlip>
                <a:blip r:embed="rId2"/>
              </a:buBlip>
            </a:pPr>
            <a:r>
              <a:rPr lang="pl-PL" sz="2000" dirty="0">
                <a:solidFill>
                  <a:prstClr val="white">
                    <a:lumMod val="50000"/>
                  </a:prstClr>
                </a:solidFill>
              </a:rPr>
              <a:t>powiadomienia SMS</a:t>
            </a:r>
          </a:p>
          <a:p>
            <a:pPr indent="-342900">
              <a:lnSpc>
                <a:spcPct val="150000"/>
              </a:lnSpc>
              <a:buBlip>
                <a:blip r:embed="rId2"/>
              </a:buBlip>
            </a:pPr>
            <a:r>
              <a:rPr lang="pl-PL" sz="2000" dirty="0">
                <a:solidFill>
                  <a:prstClr val="white">
                    <a:lumMod val="50000"/>
                  </a:prstClr>
                </a:solidFill>
              </a:rPr>
              <a:t>pozycjonowanie</a:t>
            </a:r>
          </a:p>
          <a:p>
            <a:pPr indent="-342900">
              <a:lnSpc>
                <a:spcPct val="150000"/>
              </a:lnSpc>
              <a:buBlip>
                <a:blip r:embed="rId2"/>
              </a:buBlip>
            </a:pPr>
            <a:r>
              <a:rPr lang="pl-PL" sz="2000" dirty="0">
                <a:solidFill>
                  <a:prstClr val="white">
                    <a:lumMod val="50000"/>
                  </a:prstClr>
                </a:solidFill>
              </a:rPr>
              <a:t>wbudowane narzędzia do raportowania, integracja z Google Analytics</a:t>
            </a:r>
          </a:p>
          <a:p>
            <a:pPr>
              <a:lnSpc>
                <a:spcPct val="150000"/>
              </a:lnSpc>
            </a:pPr>
            <a:endParaRPr lang="pl-PL" sz="20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pl-PL" sz="2000" dirty="0">
              <a:solidFill>
                <a:prstClr val="black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14" y="1269490"/>
            <a:ext cx="1398796" cy="1394133"/>
          </a:xfrm>
          <a:prstGeom prst="rect">
            <a:avLst/>
          </a:prstGeom>
        </p:spPr>
      </p:pic>
      <p:sp>
        <p:nvSpPr>
          <p:cNvPr id="15" name="Tytuł 8"/>
          <p:cNvSpPr txBox="1">
            <a:spLocks/>
          </p:cNvSpPr>
          <p:nvPr/>
        </p:nvSpPr>
        <p:spPr>
          <a:xfrm>
            <a:off x="4023099" y="1067581"/>
            <a:ext cx="4260115" cy="8737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solidFill>
                  <a:srgbClr val="3CA2BE"/>
                </a:solidFill>
                <a:cs typeface="Calibri" pitchFamily="34" charset="0"/>
              </a:rPr>
              <a:t>FUNKCJONALNOŚĆ</a:t>
            </a:r>
            <a:endParaRPr lang="pl-PL" sz="2000" b="1" dirty="0">
              <a:solidFill>
                <a:srgbClr val="3CA2BE"/>
              </a:solidFill>
              <a:cs typeface="Calibri" pitchFamily="34" charset="0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5145445"/>
            <a:ext cx="1422880" cy="1572282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41" y="3839125"/>
            <a:ext cx="1421681" cy="79614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79322"/>
            <a:ext cx="2337712" cy="829398"/>
          </a:xfrm>
          <a:prstGeom prst="rect">
            <a:avLst/>
          </a:prstGeom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2641489"/>
            <a:ext cx="19621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174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/>
          <p:nvPr/>
        </p:nvSpPr>
        <p:spPr>
          <a:xfrm>
            <a:off x="3341976" y="940071"/>
            <a:ext cx="58771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3CA2BE"/>
                </a:solidFill>
                <a:cs typeface="Calibri" pitchFamily="34" charset="0"/>
              </a:rPr>
              <a:t> </a:t>
            </a:r>
            <a:r>
              <a:rPr lang="pl-PL" sz="2000" b="1" dirty="0">
                <a:solidFill>
                  <a:srgbClr val="3CA2BE"/>
                </a:solidFill>
                <a:cs typeface="Calibri" pitchFamily="34" charset="0"/>
              </a:rPr>
              <a:t>DOWOLNA MODYFIKACJA WYGLĄDU </a:t>
            </a:r>
            <a:endParaRPr lang="pl-PL" sz="2800" b="1" dirty="0">
              <a:solidFill>
                <a:srgbClr val="3CA2BE"/>
              </a:solidFill>
              <a:cs typeface="Calibri" pitchFamily="34" charset="0"/>
            </a:endParaRPr>
          </a:p>
          <a:p>
            <a:pPr algn="ctr"/>
            <a:r>
              <a:rPr lang="pl-PL" sz="2800" b="1" dirty="0">
                <a:solidFill>
                  <a:srgbClr val="3CA2BE"/>
                </a:solidFill>
                <a:cs typeface="Calibri" pitchFamily="34" charset="0"/>
              </a:rPr>
              <a:t> SZABLONY GRAFICZNE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722" y="2060848"/>
            <a:ext cx="2664296" cy="257356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178" y="2060849"/>
            <a:ext cx="2664296" cy="259556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954" y="1972907"/>
            <a:ext cx="2695414" cy="309634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869" y="4722352"/>
            <a:ext cx="2656044" cy="2090405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3004" y="4744356"/>
            <a:ext cx="2544099" cy="194131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79322"/>
            <a:ext cx="2337712" cy="82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176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836712"/>
            <a:ext cx="8162285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3220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289974" y="11557"/>
          <a:ext cx="2287719" cy="328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7983" y="920915"/>
            <a:ext cx="4577567" cy="457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6148" y="1262072"/>
            <a:ext cx="3843297" cy="385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8565" y="1742504"/>
            <a:ext cx="2796408" cy="279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4640" y="2591509"/>
            <a:ext cx="2806311" cy="196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30" y="1556744"/>
            <a:ext cx="3180389" cy="321226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04" y="1362089"/>
            <a:ext cx="1815793" cy="51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ole tekstowe 8"/>
          <p:cNvSpPr txBox="1"/>
          <p:nvPr/>
        </p:nvSpPr>
        <p:spPr>
          <a:xfrm>
            <a:off x="2058874" y="2053256"/>
            <a:ext cx="2124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Comarch ERP</a:t>
            </a:r>
          </a:p>
          <a:p>
            <a:r>
              <a:rPr lang="pl-PL" sz="1600" dirty="0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e-Sklep</a:t>
            </a:r>
            <a:endParaRPr lang="pl-PL" sz="1600" dirty="0">
              <a:solidFill>
                <a:prstClr val="black"/>
              </a:solidFill>
              <a:ea typeface="Open Sans Light" panose="020B0604020202020204" charset="0"/>
              <a:cs typeface="Open Sans Light" panose="020B0604020202020204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04" y="2053256"/>
            <a:ext cx="527907" cy="527907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/>
        </p:nvGraphicFramePr>
        <p:xfrm>
          <a:off x="1289974" y="3476084"/>
          <a:ext cx="2292472" cy="274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4" name="Obraz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50" y="4897548"/>
            <a:ext cx="578905" cy="578905"/>
          </a:xfrm>
          <a:prstGeom prst="rect">
            <a:avLst/>
          </a:prstGeom>
        </p:spPr>
      </p:pic>
      <p:sp>
        <p:nvSpPr>
          <p:cNvPr id="15" name="pole tekstowe 8"/>
          <p:cNvSpPr txBox="1"/>
          <p:nvPr/>
        </p:nvSpPr>
        <p:spPr>
          <a:xfrm>
            <a:off x="1941755" y="4897548"/>
            <a:ext cx="1759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err="1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Comarch</a:t>
            </a:r>
            <a:r>
              <a:rPr lang="pl-PL" sz="1400" b="1" dirty="0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 ERP </a:t>
            </a:r>
          </a:p>
          <a:p>
            <a:r>
              <a:rPr lang="pl-PL" sz="1400" dirty="0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Pulpit Kontrahenta</a:t>
            </a:r>
            <a:endParaRPr lang="pl-PL" sz="1400" dirty="0">
              <a:solidFill>
                <a:prstClr val="black"/>
              </a:solidFill>
              <a:ea typeface="Open Sans Light" panose="020B0604020202020204" charset="0"/>
              <a:cs typeface="Open Sans Light" panose="020B0604020202020204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8637169" y="311616"/>
          <a:ext cx="2313181" cy="2685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7016" y="1621129"/>
            <a:ext cx="2053486" cy="29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Diagram 16"/>
          <p:cNvGraphicFramePr/>
          <p:nvPr/>
        </p:nvGraphicFramePr>
        <p:xfrm>
          <a:off x="8651088" y="3476083"/>
          <a:ext cx="2313182" cy="274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5223" y="5064851"/>
            <a:ext cx="2044911" cy="35591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2270142"/>
            <a:ext cx="1474477" cy="28577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0" name="Prostokąt 19"/>
          <p:cNvSpPr/>
          <p:nvPr/>
        </p:nvSpPr>
        <p:spPr>
          <a:xfrm>
            <a:off x="8637169" y="311616"/>
            <a:ext cx="2313181" cy="2685277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8646696" y="3476083"/>
            <a:ext cx="2317574" cy="2744871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1289974" y="3463777"/>
            <a:ext cx="2313181" cy="2757177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/>
          <p:cNvSpPr/>
          <p:nvPr/>
        </p:nvSpPr>
        <p:spPr>
          <a:xfrm>
            <a:off x="1278790" y="306033"/>
            <a:ext cx="2317574" cy="2744871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021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1" grpId="0"/>
      <p:bldGraphic spid="4" grpId="0">
        <p:bldAsOne/>
      </p:bldGraphic>
      <p:bldP spid="15" grpId="0"/>
      <p:bldGraphic spid="5" grpId="0">
        <p:bldAsOne/>
      </p:bldGraphic>
      <p:bldGraphic spid="17" grpId="0">
        <p:bldAsOne/>
      </p:bldGraphic>
      <p:bldP spid="20" grpId="0" animBg="1"/>
      <p:bldP spid="21" grpId="0" animBg="1"/>
      <p:bldP spid="22" grpId="0" animBg="1"/>
      <p:bldP spid="22" grpId="1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5560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rgbClr val="0070C0"/>
                </a:solidFill>
                <a:latin typeface="Calibri" pitchFamily="34" charset="0"/>
                <a:ea typeface="+mn-ea"/>
                <a:cs typeface="Calibri" pitchFamily="34" charset="0"/>
              </a:rPr>
              <a:t>Pulpit Kontrahenta – innowacyjna platforma business to business (B2B)</a:t>
            </a:r>
          </a:p>
        </p:txBody>
      </p:sp>
      <p:sp>
        <p:nvSpPr>
          <p:cNvPr id="5" name="Prostokąt 4"/>
          <p:cNvSpPr/>
          <p:nvPr/>
        </p:nvSpPr>
        <p:spPr>
          <a:xfrm>
            <a:off x="2036132" y="1772816"/>
            <a:ext cx="727280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pl-PL" sz="2400" dirty="0">
                <a:latin typeface="Century Gothic" pitchFamily="34" charset="0"/>
              </a:rPr>
              <a:t>Platforma B2B pozwalająca na zamawianie towarów przez Internet</a:t>
            </a:r>
          </a:p>
          <a:p>
            <a:pPr marL="457200" indent="-457200">
              <a:buFont typeface="Wingdings" pitchFamily="2" charset="2"/>
              <a:buChar char="§"/>
            </a:pPr>
            <a:endParaRPr lang="pl-PL" sz="1100" dirty="0">
              <a:latin typeface="Century Gothic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pl-PL" sz="2400" dirty="0">
                <a:latin typeface="Century Gothic" pitchFamily="34" charset="0"/>
              </a:rPr>
              <a:t>Indywidualnie dopasowana informacja </a:t>
            </a:r>
            <a:br>
              <a:rPr lang="pl-PL" sz="2400" dirty="0">
                <a:latin typeface="Century Gothic" pitchFamily="34" charset="0"/>
              </a:rPr>
            </a:br>
            <a:r>
              <a:rPr lang="pl-PL" sz="2400" dirty="0">
                <a:latin typeface="Century Gothic" pitchFamily="34" charset="0"/>
              </a:rPr>
              <a:t>o ofercie, promocjach</a:t>
            </a:r>
          </a:p>
          <a:p>
            <a:pPr marL="457200" indent="-457200">
              <a:buFont typeface="Wingdings" pitchFamily="2" charset="2"/>
              <a:buChar char="§"/>
            </a:pPr>
            <a:endParaRPr lang="pl-PL" sz="1100" dirty="0">
              <a:latin typeface="Century Gothic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pl-PL" sz="2400" dirty="0">
                <a:latin typeface="Century Gothic" pitchFamily="34" charset="0"/>
              </a:rPr>
              <a:t>Monitoring stanu zamówień i płatności</a:t>
            </a:r>
          </a:p>
          <a:p>
            <a:pPr marL="457200" indent="-457200">
              <a:buFont typeface="Wingdings" pitchFamily="2" charset="2"/>
              <a:buChar char="§"/>
            </a:pPr>
            <a:endParaRPr lang="pl-PL" sz="1100" dirty="0">
              <a:latin typeface="Century Gothic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pl-PL" sz="2400" dirty="0">
                <a:latin typeface="Century Gothic" pitchFamily="34" charset="0"/>
              </a:rPr>
              <a:t>Zgłaszanie i podgląd stanu realizacji reklamacji</a:t>
            </a:r>
          </a:p>
          <a:p>
            <a:pPr marL="457200" indent="-457200">
              <a:buFont typeface="Wingdings" pitchFamily="2" charset="2"/>
              <a:buChar char="§"/>
            </a:pPr>
            <a:endParaRPr lang="pl-PL" sz="1100" dirty="0">
              <a:latin typeface="Century Gothic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pl-PL" sz="2400" dirty="0">
                <a:latin typeface="Century Gothic" pitchFamily="34" charset="0"/>
              </a:rPr>
              <a:t>Różne wersje językowe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4600600"/>
            <a:ext cx="4392488" cy="17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49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42583" y="188640"/>
            <a:ext cx="8675688" cy="1143000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rgbClr val="0070C0"/>
                </a:solidFill>
                <a:latin typeface="Calibri" pitchFamily="34" charset="0"/>
                <a:ea typeface="+mn-ea"/>
                <a:cs typeface="Calibri" pitchFamily="34" charset="0"/>
              </a:rPr>
              <a:t>Pulpit Kontrahenta </a:t>
            </a:r>
            <a:br>
              <a:rPr lang="pl-PL" sz="3200" b="1" dirty="0">
                <a:solidFill>
                  <a:srgbClr val="0070C0"/>
                </a:solidFill>
                <a:latin typeface="Calibri" pitchFamily="34" charset="0"/>
                <a:ea typeface="+mn-ea"/>
                <a:cs typeface="Calibri" pitchFamily="34" charset="0"/>
              </a:rPr>
            </a:br>
            <a:r>
              <a:rPr lang="pl-PL" sz="3200" b="1" dirty="0">
                <a:solidFill>
                  <a:srgbClr val="0070C0"/>
                </a:solidFill>
                <a:latin typeface="Calibri" pitchFamily="34" charset="0"/>
                <a:ea typeface="+mn-ea"/>
                <a:cs typeface="Calibri" pitchFamily="34" charset="0"/>
              </a:rPr>
              <a:t>– działa na każdym typie urządzenia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556794"/>
            <a:ext cx="7570246" cy="3425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2191397"/>
            <a:ext cx="6084168" cy="3878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042" y="2695015"/>
            <a:ext cx="2489448" cy="4149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00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2225"/>
            <a:ext cx="12192000" cy="1325563"/>
          </a:xfrm>
        </p:spPr>
        <p:txBody>
          <a:bodyPr/>
          <a:lstStyle/>
          <a:p>
            <a:pPr algn="ctr"/>
            <a:r>
              <a:rPr lang="pl-PL" altLang="pl-PL" dirty="0" smtClean="0">
                <a:solidFill>
                  <a:srgbClr val="0070C0"/>
                </a:solidFill>
              </a:rPr>
              <a:t>Globalna sieć sprzedaży</a:t>
            </a:r>
            <a:endParaRPr lang="pl-PL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531303" y="3467427"/>
            <a:ext cx="2160240" cy="1860798"/>
          </a:xfrm>
          <a:prstGeom prst="rect">
            <a:avLst/>
          </a:prstGeom>
        </p:spPr>
        <p:txBody>
          <a:bodyPr/>
          <a:lstStyle>
            <a:lvl1pPr marL="273044" indent="-2730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595"/>
              </a:buClr>
              <a:buSzPct val="11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707" indent="-18097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595"/>
              </a:buClr>
              <a:buFont typeface="Courier New" pitchFamily="49" charset="0"/>
              <a:buChar char="o"/>
              <a:defRPr sz="1800">
                <a:solidFill>
                  <a:schemeClr val="tx1"/>
                </a:solidFill>
                <a:latin typeface="+mn-lt"/>
              </a:defRPr>
            </a:lvl2pPr>
            <a:lvl3pPr marL="1233457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595"/>
              </a:buClr>
              <a:buSzPct val="9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41434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595"/>
              </a:buClr>
              <a:buFont typeface="Courier New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595"/>
              </a:buClr>
              <a:buSzPct val="7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lr>
                <a:srgbClr val="006595"/>
              </a:buClr>
              <a:buSzPct val="7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lr>
                <a:srgbClr val="006595"/>
              </a:buClr>
              <a:buSzPct val="7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lr>
                <a:srgbClr val="006595"/>
              </a:buClr>
              <a:buSzPct val="7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lr>
                <a:srgbClr val="006595"/>
              </a:buClr>
              <a:buSzPct val="7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l-PL" b="1" kern="0" dirty="0" smtClean="0">
                <a:solidFill>
                  <a:srgbClr val="0065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</a:t>
            </a:r>
            <a:r>
              <a:rPr lang="pl-PL" kern="0" dirty="0" smtClean="0">
                <a:solidFill>
                  <a:srgbClr val="0065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spółek</a:t>
            </a:r>
          </a:p>
          <a:p>
            <a:r>
              <a:rPr lang="pl-PL" b="1" kern="0" dirty="0" smtClean="0">
                <a:solidFill>
                  <a:srgbClr val="0065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</a:t>
            </a:r>
            <a:r>
              <a:rPr lang="pl-PL" kern="0" dirty="0" smtClean="0">
                <a:solidFill>
                  <a:srgbClr val="0065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miast</a:t>
            </a:r>
          </a:p>
          <a:p>
            <a:r>
              <a:rPr lang="pl-PL" b="1" kern="0" dirty="0" smtClean="0">
                <a:solidFill>
                  <a:srgbClr val="0065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pl-PL" kern="0" dirty="0" smtClean="0">
                <a:solidFill>
                  <a:srgbClr val="0065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państwa</a:t>
            </a:r>
          </a:p>
          <a:p>
            <a:r>
              <a:rPr lang="pl-PL" b="1" kern="0" dirty="0" smtClean="0">
                <a:solidFill>
                  <a:srgbClr val="0065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pl-PL" kern="0" dirty="0">
                <a:solidFill>
                  <a:srgbClr val="0065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pl-PL" kern="0" dirty="0" smtClean="0">
                <a:solidFill>
                  <a:srgbClr val="0065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ontynenty</a:t>
            </a:r>
            <a:endParaRPr lang="pl-PL" kern="0" dirty="0">
              <a:solidFill>
                <a:srgbClr val="0065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08" y="654333"/>
            <a:ext cx="10889328" cy="575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5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aśnienie prostokątne zaokrąglone 8"/>
          <p:cNvSpPr/>
          <p:nvPr/>
        </p:nvSpPr>
        <p:spPr>
          <a:xfrm>
            <a:off x="4568106" y="5079755"/>
            <a:ext cx="3185465" cy="990703"/>
          </a:xfrm>
          <a:prstGeom prst="wedgeRoundRectCallout">
            <a:avLst>
              <a:gd name="adj1" fmla="val -5470"/>
              <a:gd name="adj2" fmla="val -41728"/>
              <a:gd name="adj3" fmla="val 16667"/>
            </a:avLst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582156" y="5229203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</a:rPr>
              <a:t>Dostęp do spersonalizowanej oferty – informacje o cenach, promocjach, ilościach magazynowych</a:t>
            </a:r>
            <a:br>
              <a:rPr lang="pl-PL" sz="1400" dirty="0">
                <a:solidFill>
                  <a:schemeClr val="bg1"/>
                </a:solidFill>
              </a:rPr>
            </a:br>
            <a:endParaRPr lang="pl-PL" sz="1400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75" y="404665"/>
            <a:ext cx="8280920" cy="45085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78" y="731482"/>
            <a:ext cx="8269985" cy="3854867"/>
          </a:xfrm>
          <a:prstGeom prst="rect">
            <a:avLst/>
          </a:prstGeom>
        </p:spPr>
      </p:pic>
      <p:sp>
        <p:nvSpPr>
          <p:cNvPr id="13" name="Objaśnienie prostokątne zaokrąglone 12"/>
          <p:cNvSpPr/>
          <p:nvPr/>
        </p:nvSpPr>
        <p:spPr>
          <a:xfrm>
            <a:off x="4720506" y="5232155"/>
            <a:ext cx="3185465" cy="990703"/>
          </a:xfrm>
          <a:prstGeom prst="wedgeRoundRectCallout">
            <a:avLst>
              <a:gd name="adj1" fmla="val -5470"/>
              <a:gd name="adj2" fmla="val -41728"/>
              <a:gd name="adj3" fmla="val 16667"/>
            </a:avLst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4734556" y="5381600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</a:rPr>
              <a:t>Informacja nt. płatności, możliwość wydruku dokumentów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40" y="404666"/>
            <a:ext cx="8280920" cy="4717615"/>
          </a:xfrm>
          <a:prstGeom prst="rect">
            <a:avLst/>
          </a:prstGeom>
        </p:spPr>
      </p:pic>
      <p:sp>
        <p:nvSpPr>
          <p:cNvPr id="16" name="Objaśnienie prostokątne zaokrąglone 15"/>
          <p:cNvSpPr/>
          <p:nvPr/>
        </p:nvSpPr>
        <p:spPr>
          <a:xfrm>
            <a:off x="4872906" y="5384555"/>
            <a:ext cx="3185465" cy="990703"/>
          </a:xfrm>
          <a:prstGeom prst="wedgeRoundRectCallout">
            <a:avLst>
              <a:gd name="adj1" fmla="val -5470"/>
              <a:gd name="adj2" fmla="val -41728"/>
              <a:gd name="adj3" fmla="val 16667"/>
            </a:avLst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4886956" y="5441455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</a:rPr>
              <a:t>Lista zamówień wraz z informacją nt. statusu i czasu realizacji;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</a:rPr>
              <a:t> możliwość akceptacji ofert  i wysyłki zapytań ofertowych</a:t>
            </a: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587" y="819243"/>
            <a:ext cx="7240497" cy="4875805"/>
          </a:xfrm>
          <a:prstGeom prst="rect">
            <a:avLst/>
          </a:prstGeom>
        </p:spPr>
      </p:pic>
      <p:sp>
        <p:nvSpPr>
          <p:cNvPr id="20" name="Objaśnienie prostokątne zaokrąglone 19"/>
          <p:cNvSpPr/>
          <p:nvPr/>
        </p:nvSpPr>
        <p:spPr>
          <a:xfrm>
            <a:off x="4872906" y="5384555"/>
            <a:ext cx="3185465" cy="990703"/>
          </a:xfrm>
          <a:prstGeom prst="wedgeRoundRectCallout">
            <a:avLst>
              <a:gd name="adj1" fmla="val -5470"/>
              <a:gd name="adj2" fmla="val -41728"/>
              <a:gd name="adj3" fmla="val 16667"/>
            </a:avLst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4906004" y="5441455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</a:rPr>
              <a:t>Wgląd klienta w listę zgłoszeń reklamacyjnych, serwisowych, opcjonalnie – również stopnia realizacji zleceń produkcyjnych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986" y="1528685"/>
            <a:ext cx="7411048" cy="4416837"/>
          </a:xfrm>
          <a:prstGeom prst="rect">
            <a:avLst/>
          </a:prstGeom>
        </p:spPr>
      </p:pic>
      <p:sp>
        <p:nvSpPr>
          <p:cNvPr id="22" name="Objaśnienie prostokątne zaokrąglone 21"/>
          <p:cNvSpPr/>
          <p:nvPr/>
        </p:nvSpPr>
        <p:spPr>
          <a:xfrm>
            <a:off x="5115860" y="5636591"/>
            <a:ext cx="2657388" cy="738664"/>
          </a:xfrm>
          <a:prstGeom prst="wedgeRoundRectCallout">
            <a:avLst>
              <a:gd name="adj1" fmla="val 17308"/>
              <a:gd name="adj2" fmla="val -44725"/>
              <a:gd name="adj3" fmla="val 16667"/>
            </a:avLst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pole tekstowe 22"/>
          <p:cNvSpPr txBox="1"/>
          <p:nvPr/>
        </p:nvSpPr>
        <p:spPr>
          <a:xfrm>
            <a:off x="5115860" y="5636591"/>
            <a:ext cx="2592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</a:rPr>
              <a:t>Duże możliwości w zakresie modyfikacji szaty graficznej oraz zmiany prezentowanych treści</a:t>
            </a:r>
          </a:p>
        </p:txBody>
      </p:sp>
    </p:spTree>
    <p:extLst>
      <p:ext uri="{BB962C8B-B14F-4D97-AF65-F5344CB8AC3E}">
        <p14:creationId xmlns:p14="http://schemas.microsoft.com/office/powerpoint/2010/main" val="6864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 animBg="1"/>
      <p:bldP spid="14" grpId="0"/>
      <p:bldP spid="16" grpId="0" animBg="1"/>
      <p:bldP spid="17" grpId="0"/>
      <p:bldP spid="20" grpId="0" animBg="1"/>
      <p:bldP spid="21" grpId="0"/>
      <p:bldP spid="22" grpId="0" animBg="1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735" y="5189685"/>
            <a:ext cx="2646229" cy="1581081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208" y="5011361"/>
            <a:ext cx="2401312" cy="170285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580" y="34359"/>
            <a:ext cx="2116133" cy="149181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902" y="143201"/>
            <a:ext cx="2735777" cy="191007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058" y="3086129"/>
            <a:ext cx="2024036" cy="202403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118" y="976934"/>
            <a:ext cx="4345489" cy="302620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978" y="2597819"/>
            <a:ext cx="1055609" cy="129618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942" y="2870122"/>
            <a:ext cx="1055609" cy="1296189"/>
          </a:xfrm>
          <a:prstGeom prst="rect">
            <a:avLst/>
          </a:prstGeom>
        </p:spPr>
      </p:pic>
      <p:sp>
        <p:nvSpPr>
          <p:cNvPr id="13" name="Plus 12"/>
          <p:cNvSpPr/>
          <p:nvPr/>
        </p:nvSpPr>
        <p:spPr>
          <a:xfrm>
            <a:off x="1016135" y="3617081"/>
            <a:ext cx="669436" cy="721831"/>
          </a:xfrm>
          <a:prstGeom prst="mathPlus">
            <a:avLst/>
          </a:prstGeom>
          <a:solidFill>
            <a:srgbClr val="33CC33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1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27"/>
          <a:stretch/>
        </p:blipFill>
        <p:spPr>
          <a:xfrm>
            <a:off x="1159910" y="2580531"/>
            <a:ext cx="4884669" cy="3579943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64" y="2088700"/>
            <a:ext cx="1242979" cy="1242979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60" y="1471493"/>
            <a:ext cx="1242979" cy="1242979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10" y="805987"/>
            <a:ext cx="1242979" cy="124297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81" y="4075826"/>
            <a:ext cx="2612516" cy="37289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0" b="19991"/>
          <a:stretch/>
        </p:blipFill>
        <p:spPr>
          <a:xfrm>
            <a:off x="7312089" y="2758433"/>
            <a:ext cx="2480780" cy="455759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9804453">
            <a:off x="1512092" y="862183"/>
            <a:ext cx="2006440" cy="472104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9704595">
            <a:off x="2432307" y="1382076"/>
            <a:ext cx="1534336" cy="497395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9758267">
            <a:off x="2684097" y="1712581"/>
            <a:ext cx="1812540" cy="505825"/>
          </a:xfrm>
          <a:prstGeom prst="rect">
            <a:avLst/>
          </a:prstGeom>
        </p:spPr>
      </p:pic>
      <p:pic>
        <p:nvPicPr>
          <p:cNvPr id="42" name="Obraz 4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9705986">
            <a:off x="2966683" y="2168602"/>
            <a:ext cx="1618812" cy="438281"/>
          </a:xfrm>
          <a:prstGeom prst="rect">
            <a:avLst/>
          </a:prstGeom>
        </p:spPr>
      </p:pic>
      <p:pic>
        <p:nvPicPr>
          <p:cNvPr id="43" name="Obraz 4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64251" y="3676858"/>
            <a:ext cx="1852904" cy="372773"/>
          </a:xfrm>
          <a:prstGeom prst="rect">
            <a:avLst/>
          </a:prstGeom>
        </p:spPr>
      </p:pic>
      <p:sp>
        <p:nvSpPr>
          <p:cNvPr id="34" name="Strzałka w prawo 33"/>
          <p:cNvSpPr/>
          <p:nvPr/>
        </p:nvSpPr>
        <p:spPr>
          <a:xfrm rot="19969382">
            <a:off x="5581701" y="3107390"/>
            <a:ext cx="1044321" cy="55776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351"/>
          </a:p>
        </p:txBody>
      </p:sp>
      <p:sp>
        <p:nvSpPr>
          <p:cNvPr id="37" name="Strzałka w prawo 36"/>
          <p:cNvSpPr/>
          <p:nvPr/>
        </p:nvSpPr>
        <p:spPr>
          <a:xfrm rot="9069082">
            <a:off x="5077314" y="2592534"/>
            <a:ext cx="1044321" cy="55776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351"/>
          </a:p>
        </p:txBody>
      </p:sp>
    </p:spTree>
    <p:extLst>
      <p:ext uri="{BB962C8B-B14F-4D97-AF65-F5344CB8AC3E}">
        <p14:creationId xmlns:p14="http://schemas.microsoft.com/office/powerpoint/2010/main" val="226305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4" grpId="0" animBg="1"/>
      <p:bldP spid="3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49"/>
          <a:stretch/>
        </p:blipFill>
        <p:spPr>
          <a:xfrm>
            <a:off x="5276077" y="4164957"/>
            <a:ext cx="742536" cy="248730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638"/>
            <a:ext cx="3168352" cy="190101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58" y="2244724"/>
            <a:ext cx="2831637" cy="54518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353" y="1595912"/>
            <a:ext cx="657825" cy="66671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178" y="2437900"/>
            <a:ext cx="604489" cy="64004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37" y="3126319"/>
            <a:ext cx="4391948" cy="85122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1" y="4677139"/>
            <a:ext cx="2489965" cy="184624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4" r="56051"/>
          <a:stretch/>
        </p:blipFill>
        <p:spPr>
          <a:xfrm>
            <a:off x="7334413" y="4164957"/>
            <a:ext cx="623267" cy="248730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114" y="4164954"/>
            <a:ext cx="1040367" cy="248730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1" r="26824"/>
          <a:stretch/>
        </p:blipFill>
        <p:spPr>
          <a:xfrm>
            <a:off x="9548914" y="4259631"/>
            <a:ext cx="648141" cy="248731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1"/>
          <a:stretch/>
        </p:blipFill>
        <p:spPr>
          <a:xfrm>
            <a:off x="10277633" y="4239593"/>
            <a:ext cx="1628108" cy="2487307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4" r="66733"/>
          <a:stretch/>
        </p:blipFill>
        <p:spPr>
          <a:xfrm>
            <a:off x="6043479" y="4286482"/>
            <a:ext cx="1217768" cy="248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3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8909" y="1570300"/>
            <a:ext cx="7528728" cy="3451552"/>
          </a:xfrm>
        </p:spPr>
        <p:txBody>
          <a:bodyPr>
            <a:noAutofit/>
          </a:bodyPr>
          <a:lstStyle/>
          <a:p>
            <a:r>
              <a:rPr lang="pl-PL" sz="2667" dirty="0"/>
              <a:t>Tworzenie struktury magazynu</a:t>
            </a:r>
          </a:p>
          <a:p>
            <a:pPr lvl="2"/>
            <a:r>
              <a:rPr lang="pl-PL" sz="1867" dirty="0"/>
              <a:t>Strefy i położenia</a:t>
            </a:r>
          </a:p>
          <a:p>
            <a:pPr lvl="2"/>
            <a:r>
              <a:rPr lang="pl-PL" sz="1867" dirty="0"/>
              <a:t>Definiowanie zakresu, wymiarów, parametrów</a:t>
            </a:r>
          </a:p>
          <a:p>
            <a:pPr lvl="2"/>
            <a:r>
              <a:rPr lang="pl-PL" sz="1867" dirty="0"/>
              <a:t>Prezentowanie stanów towarów na położeniach</a:t>
            </a:r>
          </a:p>
          <a:p>
            <a:r>
              <a:rPr lang="pl-PL" sz="2667" dirty="0"/>
              <a:t>Monitorowanie pracy magazynierów</a:t>
            </a:r>
          </a:p>
          <a:p>
            <a:pPr lvl="2"/>
            <a:r>
              <a:rPr lang="pl-PL" sz="1867" dirty="0"/>
              <a:t>Przypisywanie dyspozycji magazynowych</a:t>
            </a:r>
          </a:p>
          <a:p>
            <a:pPr lvl="2"/>
            <a:r>
              <a:rPr lang="pl-PL" sz="1867" dirty="0"/>
              <a:t>Weryfikowanie aktualnego obciążenia </a:t>
            </a:r>
          </a:p>
          <a:p>
            <a:pPr lvl="2"/>
            <a:r>
              <a:rPr lang="pl-PL" sz="1867" dirty="0"/>
              <a:t>Monitorowanie postępu realizacji</a:t>
            </a:r>
          </a:p>
          <a:p>
            <a:pPr lvl="2"/>
            <a:r>
              <a:rPr lang="pl-PL" sz="1867" dirty="0"/>
              <a:t>Ranking pracowników</a:t>
            </a:r>
          </a:p>
          <a:p>
            <a:r>
              <a:rPr lang="pl-PL" sz="2667" dirty="0"/>
              <a:t>Obsługa nośników, np. palet</a:t>
            </a:r>
          </a:p>
          <a:p>
            <a:r>
              <a:rPr lang="pl-PL" sz="2667" dirty="0"/>
              <a:t>Praca z dowolnego urządzenia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521215" y="344893"/>
            <a:ext cx="2733760" cy="872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67" b="1" dirty="0"/>
              <a:t>Comarch</a:t>
            </a:r>
            <a:r>
              <a:rPr lang="pl-PL" sz="2400" b="1" dirty="0"/>
              <a:t> WMS</a:t>
            </a:r>
          </a:p>
          <a:p>
            <a:r>
              <a:rPr lang="pl-PL" sz="2400" dirty="0"/>
              <a:t>Zarządzanie</a:t>
            </a:r>
          </a:p>
        </p:txBody>
      </p:sp>
      <p:pic>
        <p:nvPicPr>
          <p:cNvPr id="8" name="Picture 8" descr="C:\DATA\logos\rebrending\mobilne rebranding\ikony_wymiary\BI\BI_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327442"/>
            <a:ext cx="937716" cy="93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100" y="1722049"/>
            <a:ext cx="5150347" cy="392083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t="5613" r="8985" b="4720"/>
          <a:stretch/>
        </p:blipFill>
        <p:spPr>
          <a:xfrm>
            <a:off x="7236457" y="1870700"/>
            <a:ext cx="4869207" cy="3493128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 t="5437" r="9305" b="5258"/>
          <a:stretch/>
        </p:blipFill>
        <p:spPr>
          <a:xfrm>
            <a:off x="7233516" y="1870700"/>
            <a:ext cx="4847032" cy="347178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72" y="1814459"/>
            <a:ext cx="4768445" cy="420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6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15413" y="1412776"/>
            <a:ext cx="7528728" cy="34515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dirty="0"/>
              <a:t>Obsługa dyspozycji – </a:t>
            </a:r>
            <a:r>
              <a:rPr lang="pl-PL" b="1" dirty="0"/>
              <a:t>przyjęcia, wydania, przesunięcia</a:t>
            </a:r>
          </a:p>
          <a:p>
            <a:pPr>
              <a:lnSpc>
                <a:spcPct val="100000"/>
              </a:lnSpc>
            </a:pPr>
            <a:r>
              <a:rPr lang="pl-PL" b="1" dirty="0"/>
              <a:t>Generowanie dokumentów </a:t>
            </a:r>
            <a:r>
              <a:rPr lang="pl-PL" dirty="0"/>
              <a:t>magazynowych </a:t>
            </a:r>
            <a:br>
              <a:rPr lang="pl-PL" dirty="0"/>
            </a:br>
            <a:r>
              <a:rPr lang="pl-PL" dirty="0"/>
              <a:t>i dodawanie  </a:t>
            </a:r>
            <a:r>
              <a:rPr lang="pl-PL" b="1" dirty="0"/>
              <a:t>dokumentów „z ręki”</a:t>
            </a:r>
          </a:p>
          <a:p>
            <a:pPr>
              <a:lnSpc>
                <a:spcPct val="100000"/>
              </a:lnSpc>
            </a:pPr>
            <a:r>
              <a:rPr lang="pl-PL" dirty="0"/>
              <a:t>Obsługa </a:t>
            </a:r>
            <a:r>
              <a:rPr lang="pl-PL" b="1" dirty="0"/>
              <a:t>inwentaryzacji</a:t>
            </a:r>
            <a:r>
              <a:rPr lang="pl-PL" dirty="0"/>
              <a:t> za pomocą odczytów</a:t>
            </a:r>
          </a:p>
          <a:p>
            <a:pPr>
              <a:lnSpc>
                <a:spcPct val="100000"/>
              </a:lnSpc>
            </a:pPr>
            <a:r>
              <a:rPr lang="pl-PL" dirty="0"/>
              <a:t>Podgląd </a:t>
            </a:r>
            <a:r>
              <a:rPr lang="pl-PL" b="1" dirty="0"/>
              <a:t>kart kontrahentów, towarów</a:t>
            </a:r>
          </a:p>
          <a:p>
            <a:pPr>
              <a:lnSpc>
                <a:spcPct val="100000"/>
              </a:lnSpc>
            </a:pPr>
            <a:r>
              <a:rPr lang="pl-PL" dirty="0"/>
              <a:t>Weryfikacja </a:t>
            </a:r>
            <a:r>
              <a:rPr lang="pl-PL" b="1" dirty="0"/>
              <a:t>stopnia (procentu) realizacji </a:t>
            </a:r>
            <a:r>
              <a:rPr lang="pl-PL" dirty="0"/>
              <a:t>dyspozycji</a:t>
            </a:r>
          </a:p>
          <a:p>
            <a:pPr>
              <a:lnSpc>
                <a:spcPct val="100000"/>
              </a:lnSpc>
            </a:pPr>
            <a:r>
              <a:rPr lang="pl-PL" dirty="0"/>
              <a:t>Obsługa </a:t>
            </a:r>
            <a:r>
              <a:rPr lang="pl-PL" b="1" dirty="0"/>
              <a:t>nośników, np. palet</a:t>
            </a:r>
          </a:p>
        </p:txBody>
      </p:sp>
      <p:pic>
        <p:nvPicPr>
          <p:cNvPr id="9" name="Picture 5" descr="C:\DATA\logos\rebrending\mobilne rebranding\ikony_wymiary\magazynier\magazynier_9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996" y="323937"/>
            <a:ext cx="944723" cy="94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76738">
            <a:off x="8819521" y="1078174"/>
            <a:ext cx="1946985" cy="465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2521215" y="344893"/>
            <a:ext cx="2733760" cy="872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67" b="1" dirty="0"/>
              <a:t>Comarch</a:t>
            </a:r>
            <a:r>
              <a:rPr lang="pl-PL" sz="2400" b="1" dirty="0"/>
              <a:t> WMS</a:t>
            </a:r>
          </a:p>
          <a:p>
            <a:r>
              <a:rPr lang="pl-PL" sz="2400" dirty="0"/>
              <a:t>Magazynier</a:t>
            </a:r>
          </a:p>
        </p:txBody>
      </p:sp>
    </p:spTree>
    <p:extLst>
      <p:ext uri="{BB962C8B-B14F-4D97-AF65-F5344CB8AC3E}">
        <p14:creationId xmlns:p14="http://schemas.microsoft.com/office/powerpoint/2010/main" val="267477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07629"/>
            <a:ext cx="12192000" cy="994172"/>
          </a:xfrm>
        </p:spPr>
        <p:txBody>
          <a:bodyPr>
            <a:noAutofit/>
          </a:bodyPr>
          <a:lstStyle/>
          <a:p>
            <a:pPr algn="ctr"/>
            <a:r>
              <a:rPr lang="pl-PL" sz="3733" dirty="0"/>
              <a:t>Elastyczne dostosowanie do potrzeb Klienta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83499" y="3776345"/>
            <a:ext cx="8602756" cy="234962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l-PL" sz="2667" dirty="0"/>
          </a:p>
          <a:p>
            <a:r>
              <a:rPr lang="pl-PL" sz="2667" dirty="0"/>
              <a:t>definiowanie kroków realizacji dyspozycji</a:t>
            </a:r>
          </a:p>
          <a:p>
            <a:r>
              <a:rPr lang="pl-PL" sz="2667" dirty="0"/>
              <a:t>modyfikacja wyświetlanych treści w komunikatach</a:t>
            </a:r>
          </a:p>
          <a:p>
            <a:r>
              <a:rPr lang="pl-PL" sz="2667" dirty="0"/>
              <a:t>procedury i funkcje SQL</a:t>
            </a:r>
          </a:p>
          <a:p>
            <a:r>
              <a:rPr lang="pl-PL" sz="2667" dirty="0"/>
              <a:t>interfejs aplikacji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400" y="1796960"/>
            <a:ext cx="8688547" cy="779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Mnożenie 5"/>
          <p:cNvSpPr/>
          <p:nvPr/>
        </p:nvSpPr>
        <p:spPr>
          <a:xfrm>
            <a:off x="2928167" y="1784514"/>
            <a:ext cx="1393375" cy="852759"/>
          </a:xfrm>
          <a:prstGeom prst="mathMultiply">
            <a:avLst>
              <a:gd name="adj1" fmla="val 15701"/>
            </a:avLst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  <a:alpha val="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1"/>
          </a:p>
        </p:txBody>
      </p:sp>
      <p:sp>
        <p:nvSpPr>
          <p:cNvPr id="9" name="Pagon 8"/>
          <p:cNvSpPr/>
          <p:nvPr/>
        </p:nvSpPr>
        <p:spPr>
          <a:xfrm rot="5400000">
            <a:off x="7009863" y="2529481"/>
            <a:ext cx="364400" cy="318763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1">
              <a:solidFill>
                <a:schemeClr val="tx1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6480008" y="2921996"/>
            <a:ext cx="1487704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351" dirty="0">
                <a:latin typeface="Brauer"/>
              </a:rPr>
              <a:t>Domyślna ilość 1</a:t>
            </a:r>
            <a:endParaRPr lang="pl-PL" sz="1351" dirty="0"/>
          </a:p>
        </p:txBody>
      </p:sp>
      <p:sp>
        <p:nvSpPr>
          <p:cNvPr id="11" name="Mnożenie 10"/>
          <p:cNvSpPr/>
          <p:nvPr/>
        </p:nvSpPr>
        <p:spPr>
          <a:xfrm>
            <a:off x="6522902" y="1779405"/>
            <a:ext cx="1393375" cy="852759"/>
          </a:xfrm>
          <a:prstGeom prst="mathMultiply">
            <a:avLst>
              <a:gd name="adj1" fmla="val 15701"/>
            </a:avLst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  <a:alpha val="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1"/>
          </a:p>
        </p:txBody>
      </p:sp>
      <p:sp>
        <p:nvSpPr>
          <p:cNvPr id="12" name="Mnożenie 11"/>
          <p:cNvSpPr/>
          <p:nvPr/>
        </p:nvSpPr>
        <p:spPr>
          <a:xfrm>
            <a:off x="5283682" y="1784514"/>
            <a:ext cx="1393375" cy="852759"/>
          </a:xfrm>
          <a:prstGeom prst="mathMultiply">
            <a:avLst>
              <a:gd name="adj1" fmla="val 15701"/>
            </a:avLst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  <a:alpha val="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1"/>
          </a:p>
        </p:txBody>
      </p:sp>
    </p:spTree>
    <p:extLst>
      <p:ext uri="{BB962C8B-B14F-4D97-AF65-F5344CB8AC3E}">
        <p14:creationId xmlns:p14="http://schemas.microsoft.com/office/powerpoint/2010/main" val="113386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609600" y="2099005"/>
            <a:ext cx="10972800" cy="5184576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r>
              <a:rPr lang="pl-PL" dirty="0" smtClean="0"/>
              <a:t>Oszczędność </a:t>
            </a:r>
            <a:r>
              <a:rPr lang="pl-PL" dirty="0"/>
              <a:t>czasu</a:t>
            </a:r>
          </a:p>
          <a:p>
            <a:r>
              <a:rPr lang="pl-PL" dirty="0"/>
              <a:t>Ograniczenie kosztów</a:t>
            </a:r>
          </a:p>
          <a:p>
            <a:pPr lvl="0"/>
            <a:r>
              <a:rPr lang="pl-PL" dirty="0"/>
              <a:t>Eliminowanie pomyłek i błędów</a:t>
            </a:r>
          </a:p>
          <a:p>
            <a:pPr lvl="0"/>
            <a:r>
              <a:rPr lang="pl-PL" dirty="0"/>
              <a:t>Brak </a:t>
            </a:r>
            <a:r>
              <a:rPr lang="pl-PL" dirty="0" err="1"/>
              <a:t>papierologii</a:t>
            </a:r>
            <a:endParaRPr lang="pl-PL" dirty="0"/>
          </a:p>
          <a:p>
            <a:r>
              <a:rPr lang="pl-PL" dirty="0"/>
              <a:t>Szybsze wdrożenie nowego pracownika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endParaRPr lang="pl-PL" altLang="pl-PL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2670"/>
            <a:ext cx="4224469" cy="780036"/>
          </a:xfrm>
          <a:prstGeom prst="rect">
            <a:avLst/>
          </a:prstGeom>
        </p:spPr>
      </p:pic>
      <p:pic>
        <p:nvPicPr>
          <p:cNvPr id="14" name="Picture 2" descr="C:\Users\piotr.budzinowski.CDN\AppData\Local\Microsoft\Windows\INetCache\Content.Outlook\GZAZZFJZ\Obraz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875">
            <a:off x="9984078" y="1721096"/>
            <a:ext cx="1569332" cy="375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663">
            <a:off x="6393016" y="700393"/>
            <a:ext cx="3511171" cy="26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7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289974" y="11557"/>
          <a:ext cx="2287719" cy="328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7983" y="920915"/>
            <a:ext cx="4577567" cy="457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6148" y="1262072"/>
            <a:ext cx="3843297" cy="385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8565" y="1742504"/>
            <a:ext cx="2796408" cy="279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4640" y="2591509"/>
            <a:ext cx="2806311" cy="196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30" y="1556744"/>
            <a:ext cx="3180389" cy="321226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04" y="1362089"/>
            <a:ext cx="1815793" cy="51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ole tekstowe 8"/>
          <p:cNvSpPr txBox="1"/>
          <p:nvPr/>
        </p:nvSpPr>
        <p:spPr>
          <a:xfrm>
            <a:off x="2058874" y="2053256"/>
            <a:ext cx="2124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Comarch ERP</a:t>
            </a:r>
          </a:p>
          <a:p>
            <a:r>
              <a:rPr lang="pl-PL" sz="1600" dirty="0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e-Sklep</a:t>
            </a:r>
            <a:endParaRPr lang="pl-PL" sz="1600" dirty="0">
              <a:solidFill>
                <a:prstClr val="black"/>
              </a:solidFill>
              <a:ea typeface="Open Sans Light" panose="020B0604020202020204" charset="0"/>
              <a:cs typeface="Open Sans Light" panose="020B0604020202020204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04" y="2053256"/>
            <a:ext cx="527907" cy="527907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/>
        </p:nvGraphicFramePr>
        <p:xfrm>
          <a:off x="1289974" y="3476084"/>
          <a:ext cx="2292472" cy="274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4" name="Obraz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50" y="4897548"/>
            <a:ext cx="578905" cy="578905"/>
          </a:xfrm>
          <a:prstGeom prst="rect">
            <a:avLst/>
          </a:prstGeom>
        </p:spPr>
      </p:pic>
      <p:sp>
        <p:nvSpPr>
          <p:cNvPr id="15" name="pole tekstowe 8"/>
          <p:cNvSpPr txBox="1"/>
          <p:nvPr/>
        </p:nvSpPr>
        <p:spPr>
          <a:xfrm>
            <a:off x="1941755" y="4897548"/>
            <a:ext cx="1759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err="1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Comarch</a:t>
            </a:r>
            <a:r>
              <a:rPr lang="pl-PL" sz="1400" b="1" dirty="0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 ERP </a:t>
            </a:r>
          </a:p>
          <a:p>
            <a:r>
              <a:rPr lang="pl-PL" sz="1400" dirty="0" smtClean="0">
                <a:solidFill>
                  <a:prstClr val="black"/>
                </a:solidFill>
                <a:ea typeface="Open Sans Light" panose="020B0604020202020204" charset="0"/>
                <a:cs typeface="Open Sans Light" panose="020B0604020202020204" charset="0"/>
              </a:rPr>
              <a:t>Pulpit Kontrahenta</a:t>
            </a:r>
            <a:endParaRPr lang="pl-PL" sz="1400" dirty="0">
              <a:solidFill>
                <a:prstClr val="black"/>
              </a:solidFill>
              <a:ea typeface="Open Sans Light" panose="020B0604020202020204" charset="0"/>
              <a:cs typeface="Open Sans Light" panose="020B0604020202020204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8637169" y="311616"/>
          <a:ext cx="2313181" cy="2685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7016" y="1621129"/>
            <a:ext cx="2053486" cy="29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Diagram 16"/>
          <p:cNvGraphicFramePr/>
          <p:nvPr/>
        </p:nvGraphicFramePr>
        <p:xfrm>
          <a:off x="8651088" y="3476083"/>
          <a:ext cx="2313182" cy="274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5223" y="5064851"/>
            <a:ext cx="2044911" cy="35591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2270142"/>
            <a:ext cx="1474477" cy="28577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0" name="Prostokąt 19"/>
          <p:cNvSpPr/>
          <p:nvPr/>
        </p:nvSpPr>
        <p:spPr>
          <a:xfrm>
            <a:off x="8637169" y="311616"/>
            <a:ext cx="2313181" cy="2685277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8646696" y="3476083"/>
            <a:ext cx="2317574" cy="2744871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1289974" y="3463777"/>
            <a:ext cx="2313181" cy="2757177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/>
          <p:cNvSpPr/>
          <p:nvPr/>
        </p:nvSpPr>
        <p:spPr>
          <a:xfrm>
            <a:off x="1278790" y="306033"/>
            <a:ext cx="2317574" cy="2744871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498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1" grpId="0"/>
      <p:bldGraphic spid="4" grpId="0">
        <p:bldAsOne/>
      </p:bldGraphic>
      <p:bldP spid="15" grpId="0"/>
      <p:bldGraphic spid="5" grpId="0">
        <p:bldAsOne/>
      </p:bldGraphic>
      <p:bldGraphic spid="17" grpId="0">
        <p:bldAsOne/>
      </p:bldGraphic>
      <p:bldP spid="20" grpId="0" animBg="1"/>
      <p:bldP spid="21" grpId="0" animBg="1"/>
      <p:bldP spid="21" grpId="1" animBg="1"/>
      <p:bldP spid="22" grpId="0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886" y="365956"/>
            <a:ext cx="3332220" cy="57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897" y="1061718"/>
            <a:ext cx="3620005" cy="458216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6324600" y="1280160"/>
            <a:ext cx="4686300" cy="660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/>
              <a:t>Centrala</a:t>
            </a:r>
            <a:endParaRPr lang="pl-PL" sz="2800" dirty="0"/>
          </a:p>
        </p:txBody>
      </p:sp>
      <p:sp>
        <p:nvSpPr>
          <p:cNvPr id="6" name="Prostokąt 5"/>
          <p:cNvSpPr/>
          <p:nvPr/>
        </p:nvSpPr>
        <p:spPr>
          <a:xfrm>
            <a:off x="6324600" y="2602450"/>
            <a:ext cx="4686300" cy="660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/>
              <a:t>BackOffice</a:t>
            </a:r>
            <a:endParaRPr lang="pl-PL" sz="2800" dirty="0"/>
          </a:p>
        </p:txBody>
      </p:sp>
      <p:sp>
        <p:nvSpPr>
          <p:cNvPr id="7" name="Prostokąt 6"/>
          <p:cNvSpPr/>
          <p:nvPr/>
        </p:nvSpPr>
        <p:spPr>
          <a:xfrm>
            <a:off x="6324600" y="3924740"/>
            <a:ext cx="4686300" cy="660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/>
              <a:t>Point Of Sale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13496"/>
            <a:ext cx="5058479" cy="37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0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145080" y="158160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</a:rPr>
              <a:t>Struktura sprzedaży</a:t>
            </a:r>
            <a:endParaRPr lang="pl-PL" sz="4400" b="1" dirty="0">
              <a:ln w="3175">
                <a:noFill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5" name="Łącznik prosty ze strzałką 4"/>
          <p:cNvCxnSpPr>
            <a:endCxn id="9" idx="0"/>
          </p:cNvCxnSpPr>
          <p:nvPr/>
        </p:nvCxnSpPr>
        <p:spPr>
          <a:xfrm flipH="1">
            <a:off x="5363161" y="1738752"/>
            <a:ext cx="1812329" cy="479194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a 5"/>
          <p:cNvGrpSpPr/>
          <p:nvPr/>
        </p:nvGrpSpPr>
        <p:grpSpPr>
          <a:xfrm>
            <a:off x="5685962" y="3416955"/>
            <a:ext cx="2160240" cy="1872208"/>
            <a:chOff x="4512482" y="3447435"/>
            <a:chExt cx="2160240" cy="1872208"/>
          </a:xfrm>
        </p:grpSpPr>
        <p:sp>
          <p:nvSpPr>
            <p:cNvPr id="7" name="Elipsa 6"/>
            <p:cNvSpPr/>
            <p:nvPr/>
          </p:nvSpPr>
          <p:spPr>
            <a:xfrm>
              <a:off x="4656498" y="3447435"/>
              <a:ext cx="1872208" cy="18722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512482" y="4214262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b="1" dirty="0" smtClean="0">
                  <a:solidFill>
                    <a:schemeClr val="bg1"/>
                  </a:solidFill>
                </a:rPr>
                <a:t>Comarch ERP Altum</a:t>
              </a:r>
            </a:p>
          </p:txBody>
        </p:sp>
      </p:grpSp>
      <p:sp>
        <p:nvSpPr>
          <p:cNvPr id="9" name="Prostokąt z rogami zaokrąglonymi po przekątnej 8"/>
          <p:cNvSpPr/>
          <p:nvPr/>
        </p:nvSpPr>
        <p:spPr>
          <a:xfrm>
            <a:off x="3850993" y="1880644"/>
            <a:ext cx="1512168" cy="67460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3843512" y="1925558"/>
            <a:ext cx="1540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Comarch Retail BackOffice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857048" y="374184"/>
            <a:ext cx="3972930" cy="2616502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ze strzałką 11"/>
          <p:cNvCxnSpPr/>
          <p:nvPr/>
        </p:nvCxnSpPr>
        <p:spPr>
          <a:xfrm flipH="1" flipV="1">
            <a:off x="5338414" y="2554822"/>
            <a:ext cx="862255" cy="979998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2023544" y="46106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Sklep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4" name="Grupa 13"/>
          <p:cNvGrpSpPr/>
          <p:nvPr/>
        </p:nvGrpSpPr>
        <p:grpSpPr>
          <a:xfrm>
            <a:off x="2226868" y="660636"/>
            <a:ext cx="3119773" cy="1871942"/>
            <a:chOff x="1069907" y="713359"/>
            <a:chExt cx="3119773" cy="1871942"/>
          </a:xfrm>
        </p:grpSpPr>
        <p:sp>
          <p:nvSpPr>
            <p:cNvPr id="15" name="Prostokąt zaokrąglony 14"/>
            <p:cNvSpPr/>
            <p:nvPr/>
          </p:nvSpPr>
          <p:spPr>
            <a:xfrm>
              <a:off x="1721260" y="1075698"/>
              <a:ext cx="936104" cy="5760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zaokrąglony 15"/>
            <p:cNvSpPr/>
            <p:nvPr/>
          </p:nvSpPr>
          <p:spPr>
            <a:xfrm>
              <a:off x="1069907" y="2009237"/>
              <a:ext cx="936104" cy="5760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rostokąt zaokrąglony 16"/>
            <p:cNvSpPr/>
            <p:nvPr/>
          </p:nvSpPr>
          <p:spPr>
            <a:xfrm>
              <a:off x="3228828" y="713359"/>
              <a:ext cx="936104" cy="5760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3228827" y="776867"/>
              <a:ext cx="9608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 dirty="0" smtClean="0">
                  <a:solidFill>
                    <a:schemeClr val="bg1"/>
                  </a:solidFill>
                </a:rPr>
                <a:t>Comarch Retail POS</a:t>
              </a:r>
              <a:endParaRPr lang="pl-PL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3162972" y="1251814"/>
            <a:ext cx="1677476" cy="992732"/>
            <a:chOff x="3176365" y="1236700"/>
            <a:chExt cx="1677476" cy="992732"/>
          </a:xfrm>
        </p:grpSpPr>
        <p:cxnSp>
          <p:nvCxnSpPr>
            <p:cNvPr id="20" name="Łącznik prosty ze strzałką 19"/>
            <p:cNvCxnSpPr>
              <a:stCxn id="9" idx="2"/>
              <a:endCxn id="16" idx="3"/>
            </p:cNvCxnSpPr>
            <p:nvPr/>
          </p:nvCxnSpPr>
          <p:spPr>
            <a:xfrm flipH="1">
              <a:off x="3176365" y="2202832"/>
              <a:ext cx="688021" cy="26600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ze strzałką 20"/>
            <p:cNvCxnSpPr/>
            <p:nvPr/>
          </p:nvCxnSpPr>
          <p:spPr>
            <a:xfrm flipH="1" flipV="1">
              <a:off x="3601503" y="1640993"/>
              <a:ext cx="258451" cy="283784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ze strzałką 21"/>
            <p:cNvCxnSpPr>
              <a:endCxn id="17" idx="2"/>
            </p:cNvCxnSpPr>
            <p:nvPr/>
          </p:nvCxnSpPr>
          <p:spPr>
            <a:xfrm flipV="1">
              <a:off x="4792857" y="1236700"/>
              <a:ext cx="60984" cy="621701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a 22"/>
          <p:cNvGrpSpPr/>
          <p:nvPr/>
        </p:nvGrpSpPr>
        <p:grpSpPr>
          <a:xfrm>
            <a:off x="2117531" y="3706200"/>
            <a:ext cx="7530535" cy="3004832"/>
            <a:chOff x="944051" y="3736680"/>
            <a:chExt cx="7530535" cy="3004832"/>
          </a:xfrm>
        </p:grpSpPr>
        <p:sp>
          <p:nvSpPr>
            <p:cNvPr id="24" name="Prostokąt 23"/>
            <p:cNvSpPr/>
            <p:nvPr/>
          </p:nvSpPr>
          <p:spPr>
            <a:xfrm>
              <a:off x="994935" y="3736680"/>
              <a:ext cx="1554417" cy="1200229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2656389" y="5541283"/>
              <a:ext cx="1554417" cy="1200229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6" name="Łącznik prosty ze strzałką 25"/>
            <p:cNvCxnSpPr>
              <a:endCxn id="24" idx="3"/>
            </p:cNvCxnSpPr>
            <p:nvPr/>
          </p:nvCxnSpPr>
          <p:spPr>
            <a:xfrm flipH="1" flipV="1">
              <a:off x="2549352" y="4336795"/>
              <a:ext cx="2107146" cy="46744"/>
            </a:xfrm>
            <a:prstGeom prst="straightConnector1">
              <a:avLst/>
            </a:prstGeom>
            <a:ln w="762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Łącznik prosty ze strzałką 26"/>
            <p:cNvCxnSpPr/>
            <p:nvPr/>
          </p:nvCxnSpPr>
          <p:spPr>
            <a:xfrm flipH="1">
              <a:off x="4315918" y="5206159"/>
              <a:ext cx="693736" cy="496897"/>
            </a:xfrm>
            <a:prstGeom prst="straightConnector1">
              <a:avLst/>
            </a:prstGeom>
            <a:ln w="762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pole tekstowe 27"/>
            <p:cNvSpPr txBox="1"/>
            <p:nvPr/>
          </p:nvSpPr>
          <p:spPr>
            <a:xfrm>
              <a:off x="944051" y="4152128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chemeClr val="accent1">
                      <a:lumMod val="75000"/>
                    </a:schemeClr>
                  </a:solidFill>
                </a:rPr>
                <a:t>Sklep</a:t>
              </a:r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2605505" y="5956731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chemeClr val="accent1">
                      <a:lumMod val="75000"/>
                    </a:schemeClr>
                  </a:solidFill>
                </a:rPr>
                <a:t>Sklep</a:t>
              </a:r>
              <a:endParaRPr lang="pl-PL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0" name="Prostokąt 29"/>
            <p:cNvSpPr/>
            <p:nvPr/>
          </p:nvSpPr>
          <p:spPr>
            <a:xfrm>
              <a:off x="6869286" y="4989975"/>
              <a:ext cx="1554417" cy="1200229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1" name="Łącznik prosty ze strzałką 30"/>
            <p:cNvCxnSpPr/>
            <p:nvPr/>
          </p:nvCxnSpPr>
          <p:spPr>
            <a:xfrm flipH="1" flipV="1">
              <a:off x="6343080" y="4953192"/>
              <a:ext cx="526206" cy="269920"/>
            </a:xfrm>
            <a:prstGeom prst="straightConnector1">
              <a:avLst/>
            </a:prstGeom>
            <a:ln w="762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pole tekstowe 31"/>
            <p:cNvSpPr txBox="1"/>
            <p:nvPr/>
          </p:nvSpPr>
          <p:spPr>
            <a:xfrm>
              <a:off x="6818402" y="5405423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chemeClr val="accent1">
                      <a:lumMod val="75000"/>
                    </a:schemeClr>
                  </a:solidFill>
                </a:rPr>
                <a:t>Sklep</a:t>
              </a:r>
              <a:endParaRPr lang="pl-PL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cxnSp>
        <p:nvCxnSpPr>
          <p:cNvPr id="33" name="Łącznik prostoliniowy 50"/>
          <p:cNvCxnSpPr/>
          <p:nvPr/>
        </p:nvCxnSpPr>
        <p:spPr>
          <a:xfrm flipV="1">
            <a:off x="7175491" y="2266789"/>
            <a:ext cx="526695" cy="1268032"/>
          </a:xfrm>
          <a:prstGeom prst="line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rostokąt 33"/>
          <p:cNvSpPr/>
          <p:nvPr/>
        </p:nvSpPr>
        <p:spPr>
          <a:xfrm>
            <a:off x="7175491" y="1081833"/>
            <a:ext cx="2890469" cy="1172791"/>
          </a:xfrm>
          <a:prstGeom prst="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ole tekstowe 34"/>
          <p:cNvSpPr txBox="1"/>
          <p:nvPr/>
        </p:nvSpPr>
        <p:spPr>
          <a:xfrm>
            <a:off x="7061039" y="113164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Mobile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7294398" y="1827165"/>
            <a:ext cx="220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Pulpit Kontrahenta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8203934" y="129889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e-Sklep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pole tekstowe 37"/>
          <p:cNvSpPr txBox="1"/>
          <p:nvPr/>
        </p:nvSpPr>
        <p:spPr>
          <a:xfrm>
            <a:off x="8272754" y="156997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Wszystko.pl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Prostokąt 38"/>
          <p:cNvSpPr/>
          <p:nvPr/>
        </p:nvSpPr>
        <p:spPr>
          <a:xfrm>
            <a:off x="2851636" y="1097315"/>
            <a:ext cx="1014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Comarch Retail POS</a:t>
            </a:r>
          </a:p>
        </p:txBody>
      </p:sp>
      <p:sp>
        <p:nvSpPr>
          <p:cNvPr id="40" name="Prostokąt 39"/>
          <p:cNvSpPr/>
          <p:nvPr/>
        </p:nvSpPr>
        <p:spPr>
          <a:xfrm>
            <a:off x="2170374" y="2035956"/>
            <a:ext cx="1082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Comarch Retail POS</a:t>
            </a:r>
          </a:p>
        </p:txBody>
      </p:sp>
      <p:cxnSp>
        <p:nvCxnSpPr>
          <p:cNvPr id="41" name="Łącznik prosty ze strzałką 40"/>
          <p:cNvCxnSpPr/>
          <p:nvPr/>
        </p:nvCxnSpPr>
        <p:spPr>
          <a:xfrm flipH="1">
            <a:off x="7691108" y="3534820"/>
            <a:ext cx="1128866" cy="495282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ole tekstowe 41"/>
          <p:cNvSpPr txBox="1"/>
          <p:nvPr/>
        </p:nvSpPr>
        <p:spPr>
          <a:xfrm>
            <a:off x="8717223" y="2444267"/>
            <a:ext cx="7772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dirty="0" smtClean="0">
                <a:solidFill>
                  <a:schemeClr val="accent1"/>
                </a:solidFill>
              </a:rPr>
              <a:t>?</a:t>
            </a:r>
            <a:endParaRPr lang="pl-PL" sz="115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2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1" grpId="0" animBg="1"/>
      <p:bldP spid="13" grpId="0"/>
      <p:bldP spid="34" grpId="0" animBg="1"/>
      <p:bldP spid="35" grpId="0"/>
      <p:bldP spid="36" grpId="0"/>
      <p:bldP spid="37" grpId="0"/>
      <p:bldP spid="38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72867"/>
            <a:ext cx="12192000" cy="1325563"/>
          </a:xfrm>
        </p:spPr>
        <p:txBody>
          <a:bodyPr/>
          <a:lstStyle/>
          <a:p>
            <a:pPr algn="ctr"/>
            <a:r>
              <a:rPr lang="pl-PL" altLang="pl-PL" dirty="0" smtClean="0">
                <a:solidFill>
                  <a:srgbClr val="0070C0"/>
                </a:solidFill>
                <a:cs typeface="Arial" panose="020B0604020202020204" pitchFamily="34" charset="0"/>
              </a:rPr>
              <a:t>Wydatki na R&amp;D w Comarch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5" y="889918"/>
            <a:ext cx="9610364" cy="515722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31" y="556582"/>
            <a:ext cx="3535086" cy="2474340"/>
          </a:xfrm>
          <a:prstGeom prst="rect">
            <a:avLst/>
          </a:prstGeom>
        </p:spPr>
      </p:pic>
      <p:sp>
        <p:nvSpPr>
          <p:cNvPr id="10" name="Tytuł 1"/>
          <p:cNvSpPr txBox="1">
            <a:spLocks/>
          </p:cNvSpPr>
          <p:nvPr/>
        </p:nvSpPr>
        <p:spPr bwMode="auto">
          <a:xfrm>
            <a:off x="-1909727" y="3801303"/>
            <a:ext cx="7961407" cy="77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595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sz="6600" kern="0" dirty="0" smtClean="0"/>
              <a:t>111,4 </a:t>
            </a:r>
            <a:br>
              <a:rPr lang="pl-PL" sz="6600" kern="0" dirty="0" smtClean="0"/>
            </a:br>
            <a:r>
              <a:rPr lang="pl-PL" sz="6600" kern="0" dirty="0" smtClean="0"/>
              <a:t>mln PLN</a:t>
            </a:r>
            <a:endParaRPr lang="pl-PL" sz="6600" kern="0" dirty="0"/>
          </a:p>
        </p:txBody>
      </p:sp>
      <p:sp>
        <p:nvSpPr>
          <p:cNvPr id="11" name="Tytuł 1"/>
          <p:cNvSpPr txBox="1">
            <a:spLocks/>
          </p:cNvSpPr>
          <p:nvPr/>
        </p:nvSpPr>
        <p:spPr bwMode="auto">
          <a:xfrm>
            <a:off x="303433" y="2680484"/>
            <a:ext cx="3535086" cy="77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595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b="0" kern="0" dirty="0"/>
              <a:t>p</a:t>
            </a:r>
            <a:r>
              <a:rPr lang="pl-PL" b="0" kern="0" dirty="0" smtClean="0"/>
              <a:t>onad 10%</a:t>
            </a:r>
            <a:endParaRPr lang="pl-PL" b="0" kern="0" dirty="0"/>
          </a:p>
        </p:txBody>
      </p:sp>
      <p:sp>
        <p:nvSpPr>
          <p:cNvPr id="12" name="Tytuł 2"/>
          <p:cNvSpPr txBox="1">
            <a:spLocks/>
          </p:cNvSpPr>
          <p:nvPr/>
        </p:nvSpPr>
        <p:spPr bwMode="auto">
          <a:xfrm>
            <a:off x="79112" y="5418477"/>
            <a:ext cx="3983731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595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595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wydatki na </a:t>
            </a:r>
            <a:br>
              <a:rPr lang="pl-PL" b="0" kern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prace badawcze</a:t>
            </a:r>
            <a:endParaRPr lang="pl-PL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85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0" y="-76693"/>
            <a:ext cx="12192000" cy="6858000"/>
          </a:xfrm>
          <a:prstGeom prst="rect">
            <a:avLst/>
          </a:prstGeom>
          <a:solidFill>
            <a:srgbClr val="26437E"/>
          </a:solidFill>
          <a:ln>
            <a:solidFill>
              <a:srgbClr val="2643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 contras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14" y="2957968"/>
            <a:ext cx="1379904" cy="186069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" name="pole tekstowe 3"/>
          <p:cNvSpPr txBox="1"/>
          <p:nvPr/>
        </p:nvSpPr>
        <p:spPr>
          <a:xfrm>
            <a:off x="2845219" y="256996"/>
            <a:ext cx="3207929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fontAlgn="base"/>
            <a:r>
              <a:rPr lang="pl-PL" sz="3200" dirty="0">
                <a:solidFill>
                  <a:prstClr val="white"/>
                </a:solidFill>
                <a:cs typeface="Andalus" panose="02020603050405020304" pitchFamily="18" charset="-78"/>
              </a:rPr>
              <a:t>Jak działa </a:t>
            </a:r>
            <a:br>
              <a:rPr lang="pl-PL" sz="3200" dirty="0">
                <a:solidFill>
                  <a:prstClr val="white"/>
                </a:solidFill>
                <a:cs typeface="Andalus" panose="02020603050405020304" pitchFamily="18" charset="-78"/>
              </a:rPr>
            </a:br>
            <a:r>
              <a:rPr lang="pl-PL" sz="3200" dirty="0">
                <a:solidFill>
                  <a:prstClr val="white"/>
                </a:solidFill>
                <a:cs typeface="Andalus" panose="02020603050405020304" pitchFamily="18" charset="-78"/>
              </a:rPr>
              <a:t>Comarch beacon?</a:t>
            </a:r>
            <a:endParaRPr lang="en-GB" sz="3200" dirty="0">
              <a:solidFill>
                <a:prstClr val="white"/>
              </a:solidFill>
              <a:cs typeface="Andalus" panose="02020603050405020304" pitchFamily="18" charset="-78"/>
            </a:endParaRPr>
          </a:p>
        </p:txBody>
      </p:sp>
      <p:sp>
        <p:nvSpPr>
          <p:cNvPr id="5" name="Łuk 4"/>
          <p:cNvSpPr/>
          <p:nvPr/>
        </p:nvSpPr>
        <p:spPr>
          <a:xfrm rot="220044">
            <a:off x="-468771" y="1660758"/>
            <a:ext cx="5672836" cy="5328592"/>
          </a:xfrm>
          <a:prstGeom prst="arc">
            <a:avLst>
              <a:gd name="adj1" fmla="val 18671969"/>
              <a:gd name="adj2" fmla="val 1022949"/>
            </a:avLst>
          </a:prstGeom>
          <a:noFill/>
          <a:ln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Łuk 5"/>
          <p:cNvSpPr/>
          <p:nvPr/>
        </p:nvSpPr>
        <p:spPr>
          <a:xfrm>
            <a:off x="751850" y="1052737"/>
            <a:ext cx="5688632" cy="6033274"/>
          </a:xfrm>
          <a:prstGeom prst="arc">
            <a:avLst>
              <a:gd name="adj1" fmla="val 17738521"/>
              <a:gd name="adj2" fmla="val 2030927"/>
            </a:avLst>
          </a:prstGeom>
          <a:ln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black"/>
              </a:solidFill>
            </a:endParaRPr>
          </a:p>
        </p:txBody>
      </p:sp>
      <p:sp>
        <p:nvSpPr>
          <p:cNvPr id="7" name="Łuk 6"/>
          <p:cNvSpPr/>
          <p:nvPr/>
        </p:nvSpPr>
        <p:spPr>
          <a:xfrm>
            <a:off x="2377616" y="260649"/>
            <a:ext cx="5502215" cy="7056785"/>
          </a:xfrm>
          <a:prstGeom prst="arc">
            <a:avLst>
              <a:gd name="adj1" fmla="val 16685437"/>
              <a:gd name="adj2" fmla="val 3191831"/>
            </a:avLst>
          </a:prstGeom>
          <a:ln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black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5" y="2495656"/>
            <a:ext cx="790785" cy="120680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267" y="3099056"/>
            <a:ext cx="611926" cy="93384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05" y="3701116"/>
            <a:ext cx="352470" cy="537897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8678592" y="1990751"/>
            <a:ext cx="1536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pl-PL" sz="3200" dirty="0">
                <a:solidFill>
                  <a:prstClr val="white"/>
                </a:solidFill>
              </a:rPr>
              <a:t>Internet</a:t>
            </a:r>
            <a:endParaRPr lang="en-GB" sz="3200" dirty="0">
              <a:solidFill>
                <a:prstClr val="white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678306" y="1506253"/>
            <a:ext cx="1840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pl-PL" sz="3200" dirty="0">
                <a:solidFill>
                  <a:prstClr val="white"/>
                </a:solidFill>
              </a:rPr>
              <a:t>Bluetooth</a:t>
            </a:r>
            <a:endParaRPr lang="en-GB" sz="3200" dirty="0">
              <a:solidFill>
                <a:prstClr val="white"/>
              </a:solidFill>
            </a:endParaRPr>
          </a:p>
        </p:txBody>
      </p:sp>
      <p:grpSp>
        <p:nvGrpSpPr>
          <p:cNvPr id="19" name="Grupa 18"/>
          <p:cNvGrpSpPr/>
          <p:nvPr/>
        </p:nvGrpSpPr>
        <p:grpSpPr>
          <a:xfrm>
            <a:off x="3519906" y="5150135"/>
            <a:ext cx="2921348" cy="1622222"/>
            <a:chOff x="5718199" y="5204727"/>
            <a:chExt cx="3895131" cy="2162962"/>
          </a:xfrm>
        </p:grpSpPr>
        <p:sp>
          <p:nvSpPr>
            <p:cNvPr id="2" name="Chmurka 1"/>
            <p:cNvSpPr/>
            <p:nvPr/>
          </p:nvSpPr>
          <p:spPr>
            <a:xfrm>
              <a:off x="5718199" y="5204727"/>
              <a:ext cx="3895131" cy="2162962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>
                <a:solidFill>
                  <a:prstClr val="white"/>
                </a:solidFill>
              </a:endParaRPr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723" y="5910443"/>
              <a:ext cx="2680648" cy="633608"/>
            </a:xfrm>
            <a:prstGeom prst="rect">
              <a:avLst/>
            </a:prstGeom>
          </p:spPr>
        </p:pic>
      </p:grpSp>
      <p:pic>
        <p:nvPicPr>
          <p:cNvPr id="14" name="Obraz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71" y="2568479"/>
            <a:ext cx="4765267" cy="429827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418" y="2568479"/>
            <a:ext cx="4765267" cy="4298270"/>
          </a:xfrm>
          <a:prstGeom prst="rect">
            <a:avLst/>
          </a:prstGeom>
        </p:spPr>
      </p:pic>
      <p:sp>
        <p:nvSpPr>
          <p:cNvPr id="15" name="Strzałka w dół 14"/>
          <p:cNvSpPr/>
          <p:nvPr/>
        </p:nvSpPr>
        <p:spPr>
          <a:xfrm rot="2089727">
            <a:off x="5955961" y="3875990"/>
            <a:ext cx="322464" cy="2078384"/>
          </a:xfrm>
          <a:prstGeom prst="downArrow">
            <a:avLst/>
          </a:prstGeom>
          <a:solidFill>
            <a:srgbClr val="2EBD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18" name="Strzałka w dół 17"/>
          <p:cNvSpPr/>
          <p:nvPr/>
        </p:nvSpPr>
        <p:spPr>
          <a:xfrm rot="12889727">
            <a:off x="6275707" y="3995970"/>
            <a:ext cx="322464" cy="2150405"/>
          </a:xfrm>
          <a:prstGeom prst="downArrow">
            <a:avLst/>
          </a:prstGeom>
          <a:solidFill>
            <a:srgbClr val="2EBD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21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-0.18108 0.0009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11" grpId="0"/>
      <p:bldP spid="12" grpId="0"/>
      <p:bldP spid="15" grpId="0" animBg="1"/>
      <p:bldP spid="15" grpId="1" animBg="1"/>
      <p:bldP spid="18" grpId="0" animBg="1"/>
      <p:bldP spid="1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25" y="857250"/>
            <a:ext cx="8858831" cy="48351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562" y="857252"/>
            <a:ext cx="8370439" cy="516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680">
            <a:off x="5092652" y="5033059"/>
            <a:ext cx="621377" cy="64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rostokąt 20"/>
          <p:cNvSpPr>
            <a:spLocks/>
          </p:cNvSpPr>
          <p:nvPr/>
        </p:nvSpPr>
        <p:spPr>
          <a:xfrm>
            <a:off x="1525577" y="857250"/>
            <a:ext cx="2755120" cy="516803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6000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/>
          <a:p>
            <a:pPr marL="285750" indent="-285750" algn="ctr">
              <a:buClr>
                <a:srgbClr val="4BACC6"/>
              </a:buClr>
              <a:buFont typeface="Arial" pitchFamily="34" charset="0"/>
              <a:buChar char="•"/>
            </a:pPr>
            <a:endParaRPr lang="pl-PL" sz="2000" u="sng" dirty="0" err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95" y="1747139"/>
            <a:ext cx="1208382" cy="1681863"/>
          </a:xfrm>
          <a:prstGeom prst="rect">
            <a:avLst/>
          </a:prstGeom>
        </p:spPr>
      </p:pic>
      <p:sp>
        <p:nvSpPr>
          <p:cNvPr id="13" name="Objaśnienie prostokątne 12"/>
          <p:cNvSpPr/>
          <p:nvPr/>
        </p:nvSpPr>
        <p:spPr>
          <a:xfrm>
            <a:off x="7538217" y="2853062"/>
            <a:ext cx="2999780" cy="1333215"/>
          </a:xfrm>
          <a:prstGeom prst="wedgeRectCallout">
            <a:avLst>
              <a:gd name="adj1" fmla="val -108528"/>
              <a:gd name="adj2" fmla="val 126656"/>
            </a:avLst>
          </a:prstGeom>
          <a:solidFill>
            <a:srgbClr val="F33221">
              <a:alpha val="85000"/>
            </a:srgb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/>
            <a:r>
              <a:rPr lang="pl-PL" b="1" dirty="0">
                <a:solidFill>
                  <a:prstClr val="white"/>
                </a:solidFill>
                <a:latin typeface="Calibri Light" panose="020F0302020204030204" pitchFamily="34" charset="0"/>
              </a:rPr>
              <a:t>„Trendy stale się zmieniają. Skorzystaj z darmowej porady naszego projektanta i zadziw łazienką swoich znajomych. </a:t>
            </a:r>
          </a:p>
        </p:txBody>
      </p:sp>
      <p:sp>
        <p:nvSpPr>
          <p:cNvPr id="12" name="Objaśnienie prostokątne 11"/>
          <p:cNvSpPr/>
          <p:nvPr/>
        </p:nvSpPr>
        <p:spPr>
          <a:xfrm>
            <a:off x="6198017" y="1196752"/>
            <a:ext cx="3615283" cy="1316808"/>
          </a:xfrm>
          <a:prstGeom prst="wedgeRectCallout">
            <a:avLst>
              <a:gd name="adj1" fmla="val -65984"/>
              <a:gd name="adj2" fmla="val 256910"/>
            </a:avLst>
          </a:prstGeom>
          <a:solidFill>
            <a:srgbClr val="2E9AA4">
              <a:alpha val="85000"/>
            </a:srgb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/>
            <a:r>
              <a:rPr lang="pl-PL" altLang="en-US" sz="2000" dirty="0">
                <a:solidFill>
                  <a:prstClr val="white"/>
                </a:solidFill>
                <a:latin typeface="Calibri Light" panose="020F0302020204030204" pitchFamily="34" charset="0"/>
                <a:sym typeface="Gill Sans" charset="0"/>
              </a:rPr>
              <a:t>„Stwórz niepowtarzalną kuchnię </a:t>
            </a:r>
          </a:p>
          <a:p>
            <a:pPr algn="ctr"/>
            <a:r>
              <a:rPr lang="pl-PL" altLang="en-US" sz="2000" dirty="0">
                <a:solidFill>
                  <a:prstClr val="white"/>
                </a:solidFill>
                <a:latin typeface="Calibri Light" panose="020F0302020204030204" pitchFamily="34" charset="0"/>
                <a:sym typeface="Gill Sans" charset="0"/>
              </a:rPr>
              <a:t>za pomocą naszej usługi </a:t>
            </a:r>
            <a:r>
              <a:rPr lang="pl-PL" sz="2000" dirty="0">
                <a:solidFill>
                  <a:prstClr val="white"/>
                </a:solidFill>
              </a:rPr>
              <a:t>druku cyfrowego na płytkach ceramicznych! </a:t>
            </a:r>
            <a:r>
              <a:rPr lang="pl-PL" altLang="en-US" sz="2000" dirty="0">
                <a:solidFill>
                  <a:prstClr val="white"/>
                </a:solidFill>
                <a:latin typeface="Calibri Light" panose="020F0302020204030204" pitchFamily="34" charset="0"/>
                <a:sym typeface="Gill Sans" charset="0"/>
              </a:rPr>
              <a:t>Miłego dnia!”</a:t>
            </a:r>
            <a:endParaRPr lang="en-US" altLang="en-US" sz="2000" dirty="0">
              <a:solidFill>
                <a:prstClr val="white"/>
              </a:solidFill>
              <a:latin typeface="Calibri Light" panose="020F0302020204030204" pitchFamily="34" charset="0"/>
              <a:sym typeface="Gill Sans" charset="0"/>
            </a:endParaRPr>
          </a:p>
        </p:txBody>
      </p:sp>
      <p:sp>
        <p:nvSpPr>
          <p:cNvPr id="14" name="Objaśnienie prostokątne 13"/>
          <p:cNvSpPr/>
          <p:nvPr/>
        </p:nvSpPr>
        <p:spPr>
          <a:xfrm>
            <a:off x="7320470" y="4365104"/>
            <a:ext cx="2930018" cy="1497824"/>
          </a:xfrm>
          <a:prstGeom prst="wedgeRectCallout">
            <a:avLst>
              <a:gd name="adj1" fmla="val -104993"/>
              <a:gd name="adj2" fmla="val 17530"/>
            </a:avLst>
          </a:prstGeom>
          <a:gradFill>
            <a:gsLst>
              <a:gs pos="0">
                <a:schemeClr val="accent6">
                  <a:shade val="51000"/>
                  <a:satMod val="130000"/>
                  <a:alpha val="85000"/>
                </a:schemeClr>
              </a:gs>
              <a:gs pos="100000">
                <a:schemeClr val="accent6">
                  <a:shade val="94000"/>
                  <a:satMod val="135000"/>
                  <a:alpha val="85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prstClr val="white"/>
                </a:solidFill>
              </a:rPr>
              <a:t>„Dziś dzień kobiet. Życzymy wszystkiego najlepszego </a:t>
            </a:r>
          </a:p>
          <a:p>
            <a:pPr algn="ctr"/>
            <a:r>
              <a:rPr lang="pl-PL" sz="2000" dirty="0">
                <a:solidFill>
                  <a:prstClr val="white"/>
                </a:solidFill>
              </a:rPr>
              <a:t>i samych sukcesów!”</a:t>
            </a:r>
          </a:p>
        </p:txBody>
      </p:sp>
      <p:sp>
        <p:nvSpPr>
          <p:cNvPr id="15" name="Objaśnienie prostokątne 14"/>
          <p:cNvSpPr/>
          <p:nvPr/>
        </p:nvSpPr>
        <p:spPr>
          <a:xfrm>
            <a:off x="3773131" y="1419680"/>
            <a:ext cx="2162633" cy="1577272"/>
          </a:xfrm>
          <a:prstGeom prst="wedgeRectCallout">
            <a:avLst>
              <a:gd name="adj1" fmla="val 27798"/>
              <a:gd name="adj2" fmla="val 175209"/>
            </a:avLst>
          </a:prstGeom>
          <a:solidFill>
            <a:srgbClr val="A61C1C">
              <a:alpha val="85000"/>
            </a:srgb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914378">
              <a:defRPr/>
            </a:pPr>
            <a:r>
              <a:rPr lang="pl-PL" kern="0" dirty="0">
                <a:solidFill>
                  <a:prstClr val="white"/>
                </a:solidFill>
                <a:latin typeface="Calibri Light" panose="020F0302020204030204" pitchFamily="34" charset="0"/>
              </a:rPr>
              <a:t>„Specjalna oferta na kolekcję </a:t>
            </a:r>
            <a:r>
              <a:rPr lang="pl-PL" b="1" kern="0" dirty="0">
                <a:solidFill>
                  <a:prstClr val="white"/>
                </a:solidFill>
                <a:latin typeface="Calibri Light" panose="020F0302020204030204" pitchFamily="34" charset="0"/>
              </a:rPr>
              <a:t>ceramiki </a:t>
            </a:r>
          </a:p>
          <a:p>
            <a:pPr algn="ctr" defTabSz="914378">
              <a:defRPr/>
            </a:pPr>
            <a:r>
              <a:rPr lang="pl-PL" b="1" kern="0" dirty="0">
                <a:solidFill>
                  <a:prstClr val="white"/>
                </a:solidFill>
                <a:latin typeface="Calibri Light" panose="020F0302020204030204" pitchFamily="34" charset="0"/>
              </a:rPr>
              <a:t>– przez najbliższą godzinę przecena do 50%</a:t>
            </a:r>
            <a:r>
              <a:rPr lang="pl-PL" kern="0" dirty="0">
                <a:solidFill>
                  <a:prstClr val="white"/>
                </a:solidFill>
                <a:latin typeface="Calibri Light" panose="020F0302020204030204" pitchFamily="34" charset="0"/>
              </a:rPr>
              <a:t>” 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2876908" y="67317"/>
            <a:ext cx="64473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1F497D"/>
                </a:solidFill>
              </a:rPr>
              <a:t>Perspektywa Klienta</a:t>
            </a:r>
          </a:p>
        </p:txBody>
      </p:sp>
    </p:spTree>
    <p:extLst>
      <p:ext uri="{BB962C8B-B14F-4D97-AF65-F5344CB8AC3E}">
        <p14:creationId xmlns:p14="http://schemas.microsoft.com/office/powerpoint/2010/main" val="1129990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58" y="908720"/>
            <a:ext cx="9026781" cy="5092030"/>
          </a:xfrm>
          <a:prstGeom prst="rect">
            <a:avLst/>
          </a:prstGeom>
          <a:gradFill>
            <a:gsLst>
              <a:gs pos="0">
                <a:srgbClr val="FFC000">
                  <a:alpha val="48000"/>
                </a:srgbClr>
              </a:gs>
              <a:gs pos="80000">
                <a:srgbClr val="FFC000">
                  <a:alpha val="22000"/>
                </a:srgbClr>
              </a:gs>
              <a:gs pos="100000">
                <a:srgbClr val="FFC000">
                  <a:alpha val="40000"/>
                </a:srgbClr>
              </a:gs>
            </a:gsLst>
            <a:lin ang="16200000" scaled="0"/>
          </a:gradFill>
          <a:ln>
            <a:noFill/>
          </a:ln>
        </p:spPr>
      </p:pic>
      <p:sp>
        <p:nvSpPr>
          <p:cNvPr id="7" name="Prostokąt 6"/>
          <p:cNvSpPr>
            <a:spLocks/>
          </p:cNvSpPr>
          <p:nvPr/>
        </p:nvSpPr>
        <p:spPr>
          <a:xfrm>
            <a:off x="1524000" y="908720"/>
            <a:ext cx="2775154" cy="509203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6000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/>
          <a:p>
            <a:pPr marL="285750" indent="-285750" algn="ctr">
              <a:buClr>
                <a:srgbClr val="4BACC6"/>
              </a:buClr>
              <a:buFont typeface="Arial" pitchFamily="34" charset="0"/>
              <a:buChar char="•"/>
            </a:pPr>
            <a:endParaRPr lang="pl-PL" sz="2000" u="sng" dirty="0" err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77" y="1774370"/>
            <a:ext cx="1228659" cy="1657130"/>
          </a:xfrm>
          <a:prstGeom prst="rect">
            <a:avLst/>
          </a:prstGeom>
        </p:spPr>
      </p:pic>
      <p:sp>
        <p:nvSpPr>
          <p:cNvPr id="8" name="Objaśnienie prostokątne 7"/>
          <p:cNvSpPr/>
          <p:nvPr/>
        </p:nvSpPr>
        <p:spPr>
          <a:xfrm>
            <a:off x="3687047" y="2022333"/>
            <a:ext cx="2491401" cy="1031631"/>
          </a:xfrm>
          <a:prstGeom prst="wedgeRectCallout">
            <a:avLst>
              <a:gd name="adj1" fmla="val 98083"/>
              <a:gd name="adj2" fmla="val 149083"/>
            </a:avLst>
          </a:prstGeom>
          <a:solidFill>
            <a:srgbClr val="31767F">
              <a:alpha val="85000"/>
            </a:srgb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700" kern="0" dirty="0">
                <a:solidFill>
                  <a:prstClr val="white"/>
                </a:solidFill>
              </a:rPr>
              <a:t>„To kolejna wizyta Pani Anny w naszym salonie. Zapytaj o jej potrzeby!”</a:t>
            </a:r>
          </a:p>
        </p:txBody>
      </p:sp>
      <p:sp>
        <p:nvSpPr>
          <p:cNvPr id="9" name="Objaśnienie prostokątne 8"/>
          <p:cNvSpPr/>
          <p:nvPr/>
        </p:nvSpPr>
        <p:spPr>
          <a:xfrm>
            <a:off x="4655840" y="959856"/>
            <a:ext cx="3513482" cy="967805"/>
          </a:xfrm>
          <a:prstGeom prst="wedgeRectCallout">
            <a:avLst>
              <a:gd name="adj1" fmla="val 29692"/>
              <a:gd name="adj2" fmla="val 261819"/>
            </a:avLst>
          </a:prstGeom>
          <a:solidFill>
            <a:srgbClr val="00B050">
              <a:alpha val="85000"/>
            </a:srgb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altLang="en-US" dirty="0">
                <a:solidFill>
                  <a:srgbClr val="FFFFFF"/>
                </a:solidFill>
                <a:ea typeface="Gill Sans Light" charset="0"/>
                <a:cs typeface="Gill Sans Light" charset="0"/>
                <a:sym typeface="Gill Sans Light" charset="0"/>
              </a:rPr>
              <a:t>„</a:t>
            </a:r>
            <a:r>
              <a:rPr lang="en-US" altLang="en-US" dirty="0" err="1">
                <a:solidFill>
                  <a:srgbClr val="FFFFFF"/>
                </a:solidFill>
                <a:ea typeface="Gill Sans Light" charset="0"/>
                <a:cs typeface="Gill Sans Light" charset="0"/>
                <a:sym typeface="Gill Sans Light" charset="0"/>
              </a:rPr>
              <a:t>Pani</a:t>
            </a:r>
            <a:r>
              <a:rPr lang="en-US" altLang="en-US" dirty="0">
                <a:solidFill>
                  <a:srgbClr val="FFFFFF"/>
                </a:solidFill>
                <a:ea typeface="Gill Sans Light" charset="0"/>
                <a:cs typeface="Gill Sans Light" charset="0"/>
                <a:sym typeface="Gill Sans Light" charset="0"/>
              </a:rPr>
              <a:t> An</a:t>
            </a:r>
            <a:r>
              <a:rPr lang="pl-PL" altLang="en-US" dirty="0">
                <a:solidFill>
                  <a:srgbClr val="FFFFFF"/>
                </a:solidFill>
                <a:ea typeface="Gill Sans Light" charset="0"/>
                <a:cs typeface="Gill Sans Light" charset="0"/>
                <a:sym typeface="Gill Sans Light" charset="0"/>
              </a:rPr>
              <a:t>n</a:t>
            </a:r>
            <a:r>
              <a:rPr lang="en-US" altLang="en-US" dirty="0">
                <a:solidFill>
                  <a:srgbClr val="FFFFFF"/>
                </a:solidFill>
                <a:ea typeface="Gill Sans Light" charset="0"/>
                <a:cs typeface="Gill Sans Light" charset="0"/>
                <a:sym typeface="Gill Sans Light" charset="0"/>
              </a:rPr>
              <a:t>a </a:t>
            </a:r>
            <a:r>
              <a:rPr lang="pl-PL" altLang="en-US" dirty="0">
                <a:solidFill>
                  <a:srgbClr val="FFFFFF"/>
                </a:solidFill>
                <a:ea typeface="Gill Sans Light" charset="0"/>
                <a:cs typeface="Gill Sans Light" charset="0"/>
                <a:sym typeface="Gill Sans Light" charset="0"/>
              </a:rPr>
              <a:t>może skorzystać </a:t>
            </a:r>
            <a:br>
              <a:rPr lang="pl-PL" altLang="en-US" dirty="0">
                <a:solidFill>
                  <a:srgbClr val="FFFFFF"/>
                </a:solidFill>
                <a:ea typeface="Gill Sans Light" charset="0"/>
                <a:cs typeface="Gill Sans Light" charset="0"/>
                <a:sym typeface="Gill Sans Light" charset="0"/>
              </a:rPr>
            </a:br>
            <a:r>
              <a:rPr lang="pl-PL" altLang="en-US" dirty="0">
                <a:solidFill>
                  <a:srgbClr val="FFFFFF"/>
                </a:solidFill>
                <a:ea typeface="Gill Sans Light" charset="0"/>
                <a:cs typeface="Gill Sans Light" charset="0"/>
                <a:sym typeface="Gill Sans Light" charset="0"/>
              </a:rPr>
              <a:t>z darmowej porady konsultanta. Zaproponuj jej rezerwację terminu„</a:t>
            </a:r>
            <a:endParaRPr lang="en-US" altLang="en-US" dirty="0">
              <a:solidFill>
                <a:srgbClr val="FFFFFF"/>
              </a:solidFill>
              <a:ea typeface="Gill Sans Light" charset="0"/>
              <a:cs typeface="Gill Sans Light" charset="0"/>
              <a:sym typeface="Gill Sans Light" charset="0"/>
            </a:endParaRPr>
          </a:p>
        </p:txBody>
      </p:sp>
      <p:sp>
        <p:nvSpPr>
          <p:cNvPr id="11" name="Objaśnienie prostokątne 10"/>
          <p:cNvSpPr/>
          <p:nvPr/>
        </p:nvSpPr>
        <p:spPr>
          <a:xfrm>
            <a:off x="4079777" y="5067636"/>
            <a:ext cx="2482010" cy="933114"/>
          </a:xfrm>
          <a:prstGeom prst="wedgeRectCallout">
            <a:avLst>
              <a:gd name="adj1" fmla="val 87363"/>
              <a:gd name="adj2" fmla="val -138137"/>
            </a:avLst>
          </a:prstGeom>
          <a:solidFill>
            <a:srgbClr val="0070C0">
              <a:alpha val="85000"/>
            </a:srgbClr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altLang="en-US" sz="1600" dirty="0">
                <a:solidFill>
                  <a:srgbClr val="FFFFFF"/>
                </a:solidFill>
                <a:ea typeface="Gill Sans Light" charset="0"/>
                <a:cs typeface="Gill Sans Light" charset="0"/>
                <a:sym typeface="Gill Sans Light" charset="0"/>
              </a:rPr>
              <a:t>„Pani Anna najdłużej oglądała szpilki </a:t>
            </a:r>
            <a:r>
              <a:rPr lang="pl-PL" altLang="en-US" sz="1600" dirty="0" err="1">
                <a:solidFill>
                  <a:srgbClr val="FFFFFF"/>
                </a:solidFill>
                <a:ea typeface="Gill Sans Light" charset="0"/>
                <a:cs typeface="Gill Sans Light" charset="0"/>
                <a:sym typeface="Gill Sans Light" charset="0"/>
              </a:rPr>
              <a:t>Amartino</a:t>
            </a:r>
            <a:r>
              <a:rPr lang="pl-PL" altLang="en-US" sz="1600" dirty="0">
                <a:solidFill>
                  <a:srgbClr val="FFFFFF"/>
                </a:solidFill>
                <a:ea typeface="Gill Sans Light" charset="0"/>
                <a:cs typeface="Gill Sans Light" charset="0"/>
                <a:sym typeface="Gill Sans Light" charset="0"/>
              </a:rPr>
              <a:t>. Zapytaj o opinię.” </a:t>
            </a:r>
            <a:endParaRPr lang="en-US" altLang="en-US" sz="1600" dirty="0">
              <a:solidFill>
                <a:srgbClr val="FFFFFF"/>
              </a:solidFill>
              <a:ea typeface="Gill Sans Light" charset="0"/>
              <a:cs typeface="Gill Sans Light" charset="0"/>
              <a:sym typeface="Gill Sans Light" charset="0"/>
            </a:endParaRPr>
          </a:p>
        </p:txBody>
      </p:sp>
      <p:sp>
        <p:nvSpPr>
          <p:cNvPr id="12" name="Objaśnienie prostokątne 11"/>
          <p:cNvSpPr/>
          <p:nvPr/>
        </p:nvSpPr>
        <p:spPr>
          <a:xfrm>
            <a:off x="8314678" y="1031676"/>
            <a:ext cx="2265132" cy="879446"/>
          </a:xfrm>
          <a:prstGeom prst="wedgeRectCallout">
            <a:avLst>
              <a:gd name="adj1" fmla="val -84637"/>
              <a:gd name="adj2" fmla="val 295506"/>
            </a:avLst>
          </a:prstGeom>
          <a:solidFill>
            <a:srgbClr val="E54A2B">
              <a:alpha val="85000"/>
            </a:srgb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kern="0" dirty="0">
                <a:solidFill>
                  <a:prstClr val="white"/>
                </a:solidFill>
              </a:rPr>
              <a:t>„Do salonu weszła Pani Anna Kowalska.”</a:t>
            </a:r>
          </a:p>
        </p:txBody>
      </p:sp>
      <p:sp>
        <p:nvSpPr>
          <p:cNvPr id="13" name="Objaśnienie prostokątne 12"/>
          <p:cNvSpPr/>
          <p:nvPr/>
        </p:nvSpPr>
        <p:spPr>
          <a:xfrm>
            <a:off x="3426122" y="3212976"/>
            <a:ext cx="2459437" cy="1720702"/>
          </a:xfrm>
          <a:prstGeom prst="wedgeRectCallout">
            <a:avLst>
              <a:gd name="adj1" fmla="val 112346"/>
              <a:gd name="adj2" fmla="val 5043"/>
            </a:avLst>
          </a:prstGeom>
          <a:gradFill>
            <a:gsLst>
              <a:gs pos="0">
                <a:srgbClr val="F9F92D">
                  <a:alpha val="53000"/>
                </a:srgbClr>
              </a:gs>
              <a:gs pos="80000">
                <a:srgbClr val="F9F92D">
                  <a:alpha val="55000"/>
                </a:srgbClr>
              </a:gs>
              <a:gs pos="100000">
                <a:srgbClr val="F9F92D">
                  <a:alpha val="51000"/>
                </a:srgb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kern="0" dirty="0">
                <a:solidFill>
                  <a:prstClr val="white"/>
                </a:solidFill>
              </a:rPr>
              <a:t>„Pani Anna podczas ostatniej wizyty przeglądała dodatkowe informacje o kolekcji </a:t>
            </a:r>
            <a:r>
              <a:rPr lang="pl-PL" kern="0" dirty="0" err="1">
                <a:solidFill>
                  <a:prstClr val="white"/>
                </a:solidFill>
              </a:rPr>
              <a:t>Inestini</a:t>
            </a:r>
            <a:r>
              <a:rPr lang="pl-PL" kern="0" dirty="0">
                <a:solidFill>
                  <a:prstClr val="white"/>
                </a:solidFill>
              </a:rPr>
              <a:t>. Zapytaj czy przypadła jej do gustu.”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2876908" y="67317"/>
            <a:ext cx="64473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1F497D"/>
                </a:solidFill>
              </a:rPr>
              <a:t>Perspektywa właściciela</a:t>
            </a:r>
          </a:p>
        </p:txBody>
      </p:sp>
    </p:spTree>
    <p:extLst>
      <p:ext uri="{BB962C8B-B14F-4D97-AF65-F5344CB8AC3E}">
        <p14:creationId xmlns:p14="http://schemas.microsoft.com/office/powerpoint/2010/main" val="36913882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r="-1"/>
          <a:stretch/>
        </p:blipFill>
        <p:spPr bwMode="auto">
          <a:xfrm>
            <a:off x="1487488" y="832720"/>
            <a:ext cx="9180513" cy="515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4079776" y="1749637"/>
            <a:ext cx="5832648" cy="720080"/>
          </a:xfrm>
          <a:prstGeom prst="rect">
            <a:avLst/>
          </a:prstGeom>
          <a:solidFill>
            <a:srgbClr val="C00000">
              <a:alpha val="79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prstClr val="white"/>
                </a:solidFill>
              </a:rPr>
              <a:t>Ile osób przechodzi obok salonu</a:t>
            </a:r>
          </a:p>
        </p:txBody>
      </p:sp>
      <p:sp>
        <p:nvSpPr>
          <p:cNvPr id="6" name="Prostokąt 5"/>
          <p:cNvSpPr/>
          <p:nvPr/>
        </p:nvSpPr>
        <p:spPr>
          <a:xfrm>
            <a:off x="4655840" y="3071460"/>
            <a:ext cx="5832648" cy="720080"/>
          </a:xfrm>
          <a:prstGeom prst="rect">
            <a:avLst/>
          </a:prstGeom>
          <a:solidFill>
            <a:srgbClr val="00B050">
              <a:alpha val="79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prstClr val="white"/>
                </a:solidFill>
              </a:rPr>
              <a:t>Konwersja (jaki % wchodzi do salonu)</a:t>
            </a:r>
          </a:p>
        </p:txBody>
      </p:sp>
      <p:sp>
        <p:nvSpPr>
          <p:cNvPr id="7" name="Prostokąt 6"/>
          <p:cNvSpPr/>
          <p:nvPr/>
        </p:nvSpPr>
        <p:spPr>
          <a:xfrm>
            <a:off x="3579820" y="4351349"/>
            <a:ext cx="5832648" cy="720080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prstClr val="white"/>
                </a:solidFill>
              </a:rPr>
              <a:t>Ile czasu Klienci spędzają w poszczególnych miejscach salonu</a:t>
            </a:r>
          </a:p>
        </p:txBody>
      </p:sp>
      <p:sp>
        <p:nvSpPr>
          <p:cNvPr id="12" name="Prostokąt 11"/>
          <p:cNvSpPr>
            <a:spLocks/>
          </p:cNvSpPr>
          <p:nvPr/>
        </p:nvSpPr>
        <p:spPr>
          <a:xfrm>
            <a:off x="1455976" y="832720"/>
            <a:ext cx="2843808" cy="516803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6000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/>
          <a:p>
            <a:pPr marL="285750" indent="-285750" algn="ctr">
              <a:buClr>
                <a:srgbClr val="4BACC6"/>
              </a:buClr>
              <a:buFont typeface="Arial" pitchFamily="34" charset="0"/>
              <a:buChar char="•"/>
            </a:pPr>
            <a:endParaRPr lang="pl-PL" sz="2000" u="sng" dirty="0" err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35" y="1749638"/>
            <a:ext cx="1247280" cy="1681863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1703513" y="93521"/>
            <a:ext cx="8856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1F497D"/>
                </a:solidFill>
              </a:rPr>
              <a:t>Perspektywa właściciela – Analizy ruchu</a:t>
            </a:r>
          </a:p>
        </p:txBody>
      </p:sp>
    </p:spTree>
    <p:extLst>
      <p:ext uri="{BB962C8B-B14F-4D97-AF65-F5344CB8AC3E}">
        <p14:creationId xmlns:p14="http://schemas.microsoft.com/office/powerpoint/2010/main" val="2941453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upa 63"/>
          <p:cNvGrpSpPr/>
          <p:nvPr/>
        </p:nvGrpSpPr>
        <p:grpSpPr>
          <a:xfrm>
            <a:off x="4869078" y="2197743"/>
            <a:ext cx="857250" cy="535781"/>
            <a:chOff x="3396257" y="671735"/>
            <a:chExt cx="857250" cy="535781"/>
          </a:xfrm>
        </p:grpSpPr>
        <p:sp>
          <p:nvSpPr>
            <p:cNvPr id="78" name="Prostokąt zaokrąglony 77"/>
            <p:cNvSpPr/>
            <p:nvPr/>
          </p:nvSpPr>
          <p:spPr>
            <a:xfrm>
              <a:off x="3396257" y="671735"/>
              <a:ext cx="857250" cy="5357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9" name="Prostokąt 78"/>
            <p:cNvSpPr/>
            <p:nvPr/>
          </p:nvSpPr>
          <p:spPr>
            <a:xfrm>
              <a:off x="3411949" y="687427"/>
              <a:ext cx="825866" cy="5043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" tIns="8890" rIns="13335" bIns="8890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7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CZYM KLIENT BYŁ ZAINTERESOWANY</a:t>
              </a:r>
              <a:endParaRPr lang="en-US" sz="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66" name="Grupa 65"/>
          <p:cNvGrpSpPr/>
          <p:nvPr/>
        </p:nvGrpSpPr>
        <p:grpSpPr>
          <a:xfrm>
            <a:off x="4869078" y="3537196"/>
            <a:ext cx="857250" cy="535781"/>
            <a:chOff x="3396257" y="2011188"/>
            <a:chExt cx="857250" cy="535781"/>
          </a:xfrm>
        </p:grpSpPr>
        <p:sp>
          <p:nvSpPr>
            <p:cNvPr id="74" name="Prostokąt zaokrąglony 73"/>
            <p:cNvSpPr/>
            <p:nvPr/>
          </p:nvSpPr>
          <p:spPr>
            <a:xfrm>
              <a:off x="3396257" y="2011188"/>
              <a:ext cx="857250" cy="5357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5" name="Prostokąt 74"/>
            <p:cNvSpPr/>
            <p:nvPr/>
          </p:nvSpPr>
          <p:spPr>
            <a:xfrm>
              <a:off x="3411949" y="2026880"/>
              <a:ext cx="825866" cy="5043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" tIns="8890" rIns="13335" bIns="8890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7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JAKA BYŁA DROGA KLIENTA W SKLEPIE</a:t>
              </a:r>
            </a:p>
          </p:txBody>
        </p:sp>
      </p:grpSp>
      <p:grpSp>
        <p:nvGrpSpPr>
          <p:cNvPr id="67" name="Grupa 66"/>
          <p:cNvGrpSpPr/>
          <p:nvPr/>
        </p:nvGrpSpPr>
        <p:grpSpPr>
          <a:xfrm>
            <a:off x="4869078" y="4206923"/>
            <a:ext cx="857250" cy="535781"/>
            <a:chOff x="3396257" y="2680915"/>
            <a:chExt cx="857250" cy="535781"/>
          </a:xfrm>
        </p:grpSpPr>
        <p:sp>
          <p:nvSpPr>
            <p:cNvPr id="72" name="Prostokąt zaokrąglony 71"/>
            <p:cNvSpPr/>
            <p:nvPr/>
          </p:nvSpPr>
          <p:spPr>
            <a:xfrm>
              <a:off x="3396257" y="2680915"/>
              <a:ext cx="857250" cy="5357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3" name="Prostokąt 72"/>
            <p:cNvSpPr/>
            <p:nvPr/>
          </p:nvSpPr>
          <p:spPr>
            <a:xfrm>
              <a:off x="3411949" y="2696607"/>
              <a:ext cx="825866" cy="5043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" tIns="8890" rIns="13335" bIns="8890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7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CO PRZYCIĄGNĘŁO KLIENTA JAKO PIERWSZE</a:t>
              </a:r>
            </a:p>
          </p:txBody>
        </p:sp>
      </p:grpSp>
      <p:grpSp>
        <p:nvGrpSpPr>
          <p:cNvPr id="69" name="Grupa 68"/>
          <p:cNvGrpSpPr/>
          <p:nvPr/>
        </p:nvGrpSpPr>
        <p:grpSpPr>
          <a:xfrm>
            <a:off x="4869078" y="4876649"/>
            <a:ext cx="857250" cy="535781"/>
            <a:chOff x="3396257" y="3350641"/>
            <a:chExt cx="857250" cy="535781"/>
          </a:xfrm>
        </p:grpSpPr>
        <p:sp>
          <p:nvSpPr>
            <p:cNvPr id="70" name="Prostokąt zaokrąglony 69"/>
            <p:cNvSpPr/>
            <p:nvPr/>
          </p:nvSpPr>
          <p:spPr>
            <a:xfrm>
              <a:off x="3396257" y="3350641"/>
              <a:ext cx="857250" cy="5357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Prostokąt 70"/>
            <p:cNvSpPr/>
            <p:nvPr/>
          </p:nvSpPr>
          <p:spPr>
            <a:xfrm>
              <a:off x="3411949" y="3366333"/>
              <a:ext cx="825866" cy="5043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" tIns="8890" rIns="13335" bIns="8890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7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CZY BYŁ W PRZYMIERZALNI/ JAKIE PODEJMOWAŁ AKCJE</a:t>
              </a:r>
            </a:p>
          </p:txBody>
        </p:sp>
      </p:grpSp>
      <p:grpSp>
        <p:nvGrpSpPr>
          <p:cNvPr id="65" name="Grupa 64"/>
          <p:cNvGrpSpPr/>
          <p:nvPr/>
        </p:nvGrpSpPr>
        <p:grpSpPr>
          <a:xfrm>
            <a:off x="4869078" y="2867470"/>
            <a:ext cx="857250" cy="535781"/>
            <a:chOff x="3396257" y="1341462"/>
            <a:chExt cx="857250" cy="535781"/>
          </a:xfrm>
        </p:grpSpPr>
        <p:sp>
          <p:nvSpPr>
            <p:cNvPr id="76" name="Prostokąt zaokrąglony 75"/>
            <p:cNvSpPr/>
            <p:nvPr/>
          </p:nvSpPr>
          <p:spPr>
            <a:xfrm>
              <a:off x="3396257" y="1341462"/>
              <a:ext cx="857250" cy="5357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7" name="Prostokąt 76"/>
            <p:cNvSpPr/>
            <p:nvPr/>
          </p:nvSpPr>
          <p:spPr>
            <a:xfrm>
              <a:off x="3411949" y="1357154"/>
              <a:ext cx="825866" cy="5043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" tIns="8890" rIns="13335" bIns="8890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7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ILE CZASU SPĘDZIŁ W SKLEPIE</a:t>
              </a:r>
            </a:p>
          </p:txBody>
        </p:sp>
      </p:grpSp>
      <p:sp>
        <p:nvSpPr>
          <p:cNvPr id="4" name="Prostokąt 3"/>
          <p:cNvSpPr>
            <a:spLocks/>
          </p:cNvSpPr>
          <p:nvPr/>
        </p:nvSpPr>
        <p:spPr>
          <a:xfrm>
            <a:off x="1524000" y="832720"/>
            <a:ext cx="2775784" cy="516803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6000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/>
          <a:p>
            <a:pPr marL="285750" indent="-285750" algn="ctr">
              <a:buClr>
                <a:srgbClr val="4BACC6"/>
              </a:buClr>
              <a:buFont typeface="Arial" pitchFamily="34" charset="0"/>
              <a:buChar char="•"/>
            </a:pPr>
            <a:endParaRPr lang="pl-PL" sz="2000" u="sng" dirty="0" err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35" y="1749638"/>
            <a:ext cx="1247280" cy="168186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919155"/>
            <a:ext cx="4476376" cy="4995160"/>
          </a:xfrm>
          <a:prstGeom prst="rect">
            <a:avLst/>
          </a:prstGeom>
        </p:spPr>
      </p:pic>
      <p:grpSp>
        <p:nvGrpSpPr>
          <p:cNvPr id="8" name="Grupa 248"/>
          <p:cNvGrpSpPr/>
          <p:nvPr/>
        </p:nvGrpSpPr>
        <p:grpSpPr>
          <a:xfrm>
            <a:off x="5571583" y="2094219"/>
            <a:ext cx="290778" cy="288032"/>
            <a:chOff x="5589414" y="499845"/>
            <a:chExt cx="362786" cy="347825"/>
          </a:xfrm>
        </p:grpSpPr>
        <p:pic>
          <p:nvPicPr>
            <p:cNvPr id="9" name="Obraz 2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4536" y="576656"/>
              <a:ext cx="252673" cy="250550"/>
            </a:xfrm>
            <a:prstGeom prst="rect">
              <a:avLst/>
            </a:prstGeom>
          </p:spPr>
        </p:pic>
        <p:grpSp>
          <p:nvGrpSpPr>
            <p:cNvPr id="10" name="Grupa 250"/>
            <p:cNvGrpSpPr/>
            <p:nvPr/>
          </p:nvGrpSpPr>
          <p:grpSpPr>
            <a:xfrm rot="5400000">
              <a:off x="5750344" y="474097"/>
              <a:ext cx="41055" cy="92552"/>
              <a:chOff x="5030239" y="827206"/>
              <a:chExt cx="41055" cy="92552"/>
            </a:xfrm>
          </p:grpSpPr>
          <p:cxnSp>
            <p:nvCxnSpPr>
              <p:cNvPr id="17" name="Łącznik prosty 257"/>
              <p:cNvCxnSpPr/>
              <p:nvPr/>
            </p:nvCxnSpPr>
            <p:spPr>
              <a:xfrm>
                <a:off x="5030239" y="827206"/>
                <a:ext cx="0" cy="92552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Łącznik prosty 258"/>
              <p:cNvCxnSpPr/>
              <p:nvPr/>
            </p:nvCxnSpPr>
            <p:spPr>
              <a:xfrm>
                <a:off x="5071294" y="837136"/>
                <a:ext cx="0" cy="72693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upa 251"/>
            <p:cNvGrpSpPr/>
            <p:nvPr/>
          </p:nvGrpSpPr>
          <p:grpSpPr>
            <a:xfrm rot="12600000">
              <a:off x="5911145" y="741168"/>
              <a:ext cx="41055" cy="92552"/>
              <a:chOff x="5030239" y="827206"/>
              <a:chExt cx="41055" cy="92552"/>
            </a:xfrm>
          </p:grpSpPr>
          <p:cxnSp>
            <p:nvCxnSpPr>
              <p:cNvPr id="15" name="Łącznik prosty 255"/>
              <p:cNvCxnSpPr/>
              <p:nvPr/>
            </p:nvCxnSpPr>
            <p:spPr>
              <a:xfrm>
                <a:off x="5030239" y="827206"/>
                <a:ext cx="0" cy="92552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Łącznik prosty 256"/>
              <p:cNvCxnSpPr/>
              <p:nvPr/>
            </p:nvCxnSpPr>
            <p:spPr>
              <a:xfrm>
                <a:off x="5071294" y="837136"/>
                <a:ext cx="0" cy="72693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a 252"/>
            <p:cNvGrpSpPr/>
            <p:nvPr/>
          </p:nvGrpSpPr>
          <p:grpSpPr>
            <a:xfrm rot="19800000">
              <a:off x="5589414" y="755118"/>
              <a:ext cx="41055" cy="92552"/>
              <a:chOff x="5030239" y="827206"/>
              <a:chExt cx="41055" cy="92552"/>
            </a:xfrm>
          </p:grpSpPr>
          <p:cxnSp>
            <p:nvCxnSpPr>
              <p:cNvPr id="13" name="Łącznik prosty 253"/>
              <p:cNvCxnSpPr/>
              <p:nvPr/>
            </p:nvCxnSpPr>
            <p:spPr>
              <a:xfrm>
                <a:off x="5030239" y="827206"/>
                <a:ext cx="0" cy="92552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Łącznik prosty 254"/>
              <p:cNvCxnSpPr/>
              <p:nvPr/>
            </p:nvCxnSpPr>
            <p:spPr>
              <a:xfrm>
                <a:off x="5071294" y="837136"/>
                <a:ext cx="0" cy="72693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upa 248"/>
          <p:cNvGrpSpPr/>
          <p:nvPr/>
        </p:nvGrpSpPr>
        <p:grpSpPr>
          <a:xfrm>
            <a:off x="5559665" y="2761096"/>
            <a:ext cx="290778" cy="288032"/>
            <a:chOff x="5589414" y="499845"/>
            <a:chExt cx="362786" cy="347825"/>
          </a:xfrm>
        </p:grpSpPr>
        <p:pic>
          <p:nvPicPr>
            <p:cNvPr id="20" name="Obraz 2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4536" y="576656"/>
              <a:ext cx="252673" cy="250550"/>
            </a:xfrm>
            <a:prstGeom prst="rect">
              <a:avLst/>
            </a:prstGeom>
          </p:spPr>
        </p:pic>
        <p:grpSp>
          <p:nvGrpSpPr>
            <p:cNvPr id="21" name="Grupa 250"/>
            <p:cNvGrpSpPr/>
            <p:nvPr/>
          </p:nvGrpSpPr>
          <p:grpSpPr>
            <a:xfrm rot="5400000">
              <a:off x="5750344" y="474097"/>
              <a:ext cx="41055" cy="92552"/>
              <a:chOff x="5030239" y="827206"/>
              <a:chExt cx="41055" cy="92552"/>
            </a:xfrm>
          </p:grpSpPr>
          <p:cxnSp>
            <p:nvCxnSpPr>
              <p:cNvPr id="28" name="Łącznik prosty 257"/>
              <p:cNvCxnSpPr/>
              <p:nvPr/>
            </p:nvCxnSpPr>
            <p:spPr>
              <a:xfrm>
                <a:off x="5030239" y="827206"/>
                <a:ext cx="0" cy="92552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258"/>
              <p:cNvCxnSpPr/>
              <p:nvPr/>
            </p:nvCxnSpPr>
            <p:spPr>
              <a:xfrm>
                <a:off x="5071294" y="837136"/>
                <a:ext cx="0" cy="72693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a 251"/>
            <p:cNvGrpSpPr/>
            <p:nvPr/>
          </p:nvGrpSpPr>
          <p:grpSpPr>
            <a:xfrm rot="12600000">
              <a:off x="5911145" y="741168"/>
              <a:ext cx="41055" cy="92552"/>
              <a:chOff x="5030239" y="827206"/>
              <a:chExt cx="41055" cy="92552"/>
            </a:xfrm>
          </p:grpSpPr>
          <p:cxnSp>
            <p:nvCxnSpPr>
              <p:cNvPr id="26" name="Łącznik prosty 255"/>
              <p:cNvCxnSpPr/>
              <p:nvPr/>
            </p:nvCxnSpPr>
            <p:spPr>
              <a:xfrm>
                <a:off x="5030239" y="827206"/>
                <a:ext cx="0" cy="92552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56"/>
              <p:cNvCxnSpPr/>
              <p:nvPr/>
            </p:nvCxnSpPr>
            <p:spPr>
              <a:xfrm>
                <a:off x="5071294" y="837136"/>
                <a:ext cx="0" cy="72693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a 252"/>
            <p:cNvGrpSpPr/>
            <p:nvPr/>
          </p:nvGrpSpPr>
          <p:grpSpPr>
            <a:xfrm rot="19800000">
              <a:off x="5589414" y="755118"/>
              <a:ext cx="41055" cy="92552"/>
              <a:chOff x="5030239" y="827206"/>
              <a:chExt cx="41055" cy="92552"/>
            </a:xfrm>
          </p:grpSpPr>
          <p:cxnSp>
            <p:nvCxnSpPr>
              <p:cNvPr id="24" name="Łącznik prosty 253"/>
              <p:cNvCxnSpPr/>
              <p:nvPr/>
            </p:nvCxnSpPr>
            <p:spPr>
              <a:xfrm>
                <a:off x="5030239" y="827206"/>
                <a:ext cx="0" cy="92552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54"/>
              <p:cNvCxnSpPr/>
              <p:nvPr/>
            </p:nvCxnSpPr>
            <p:spPr>
              <a:xfrm>
                <a:off x="5071294" y="837136"/>
                <a:ext cx="0" cy="72693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upa 248"/>
          <p:cNvGrpSpPr/>
          <p:nvPr/>
        </p:nvGrpSpPr>
        <p:grpSpPr>
          <a:xfrm>
            <a:off x="5568889" y="3419247"/>
            <a:ext cx="290778" cy="288032"/>
            <a:chOff x="5589414" y="499845"/>
            <a:chExt cx="362786" cy="347825"/>
          </a:xfrm>
        </p:grpSpPr>
        <p:pic>
          <p:nvPicPr>
            <p:cNvPr id="31" name="Obraz 2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4536" y="576656"/>
              <a:ext cx="252673" cy="250550"/>
            </a:xfrm>
            <a:prstGeom prst="rect">
              <a:avLst/>
            </a:prstGeom>
          </p:spPr>
        </p:pic>
        <p:grpSp>
          <p:nvGrpSpPr>
            <p:cNvPr id="32" name="Grupa 250"/>
            <p:cNvGrpSpPr/>
            <p:nvPr/>
          </p:nvGrpSpPr>
          <p:grpSpPr>
            <a:xfrm rot="5400000">
              <a:off x="5750344" y="474097"/>
              <a:ext cx="41055" cy="92552"/>
              <a:chOff x="5030239" y="827206"/>
              <a:chExt cx="41055" cy="92552"/>
            </a:xfrm>
          </p:grpSpPr>
          <p:cxnSp>
            <p:nvCxnSpPr>
              <p:cNvPr id="39" name="Łącznik prosty 257"/>
              <p:cNvCxnSpPr/>
              <p:nvPr/>
            </p:nvCxnSpPr>
            <p:spPr>
              <a:xfrm>
                <a:off x="5030239" y="827206"/>
                <a:ext cx="0" cy="92552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Łącznik prosty 258"/>
              <p:cNvCxnSpPr/>
              <p:nvPr/>
            </p:nvCxnSpPr>
            <p:spPr>
              <a:xfrm>
                <a:off x="5071294" y="837136"/>
                <a:ext cx="0" cy="72693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a 251"/>
            <p:cNvGrpSpPr/>
            <p:nvPr/>
          </p:nvGrpSpPr>
          <p:grpSpPr>
            <a:xfrm rot="12600000">
              <a:off x="5911145" y="741168"/>
              <a:ext cx="41055" cy="92552"/>
              <a:chOff x="5030239" y="827206"/>
              <a:chExt cx="41055" cy="92552"/>
            </a:xfrm>
          </p:grpSpPr>
          <p:cxnSp>
            <p:nvCxnSpPr>
              <p:cNvPr id="37" name="Łącznik prosty 255"/>
              <p:cNvCxnSpPr/>
              <p:nvPr/>
            </p:nvCxnSpPr>
            <p:spPr>
              <a:xfrm>
                <a:off x="5030239" y="827206"/>
                <a:ext cx="0" cy="92552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Łącznik prosty 256"/>
              <p:cNvCxnSpPr/>
              <p:nvPr/>
            </p:nvCxnSpPr>
            <p:spPr>
              <a:xfrm>
                <a:off x="5071294" y="837136"/>
                <a:ext cx="0" cy="72693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a 252"/>
            <p:cNvGrpSpPr/>
            <p:nvPr/>
          </p:nvGrpSpPr>
          <p:grpSpPr>
            <a:xfrm rot="19800000">
              <a:off x="5589414" y="755118"/>
              <a:ext cx="41055" cy="92552"/>
              <a:chOff x="5030239" y="827206"/>
              <a:chExt cx="41055" cy="92552"/>
            </a:xfrm>
          </p:grpSpPr>
          <p:cxnSp>
            <p:nvCxnSpPr>
              <p:cNvPr id="35" name="Łącznik prosty 253"/>
              <p:cNvCxnSpPr/>
              <p:nvPr/>
            </p:nvCxnSpPr>
            <p:spPr>
              <a:xfrm>
                <a:off x="5030239" y="827206"/>
                <a:ext cx="0" cy="92552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Łącznik prosty 254"/>
              <p:cNvCxnSpPr/>
              <p:nvPr/>
            </p:nvCxnSpPr>
            <p:spPr>
              <a:xfrm>
                <a:off x="5071294" y="837136"/>
                <a:ext cx="0" cy="72693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upa 248"/>
          <p:cNvGrpSpPr/>
          <p:nvPr/>
        </p:nvGrpSpPr>
        <p:grpSpPr>
          <a:xfrm>
            <a:off x="5591793" y="4109296"/>
            <a:ext cx="290778" cy="288032"/>
            <a:chOff x="5589414" y="499845"/>
            <a:chExt cx="362786" cy="347825"/>
          </a:xfrm>
        </p:grpSpPr>
        <p:pic>
          <p:nvPicPr>
            <p:cNvPr id="42" name="Obraz 2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4536" y="576656"/>
              <a:ext cx="252673" cy="250550"/>
            </a:xfrm>
            <a:prstGeom prst="rect">
              <a:avLst/>
            </a:prstGeom>
          </p:spPr>
        </p:pic>
        <p:grpSp>
          <p:nvGrpSpPr>
            <p:cNvPr id="43" name="Grupa 250"/>
            <p:cNvGrpSpPr/>
            <p:nvPr/>
          </p:nvGrpSpPr>
          <p:grpSpPr>
            <a:xfrm rot="5400000">
              <a:off x="5750344" y="474097"/>
              <a:ext cx="41055" cy="92552"/>
              <a:chOff x="5030239" y="827206"/>
              <a:chExt cx="41055" cy="92552"/>
            </a:xfrm>
          </p:grpSpPr>
          <p:cxnSp>
            <p:nvCxnSpPr>
              <p:cNvPr id="50" name="Łącznik prosty 257"/>
              <p:cNvCxnSpPr/>
              <p:nvPr/>
            </p:nvCxnSpPr>
            <p:spPr>
              <a:xfrm>
                <a:off x="5030239" y="827206"/>
                <a:ext cx="0" cy="92552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Łącznik prosty 258"/>
              <p:cNvCxnSpPr/>
              <p:nvPr/>
            </p:nvCxnSpPr>
            <p:spPr>
              <a:xfrm>
                <a:off x="5071294" y="837136"/>
                <a:ext cx="0" cy="72693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upa 251"/>
            <p:cNvGrpSpPr/>
            <p:nvPr/>
          </p:nvGrpSpPr>
          <p:grpSpPr>
            <a:xfrm rot="12600000">
              <a:off x="5911145" y="741168"/>
              <a:ext cx="41055" cy="92552"/>
              <a:chOff x="5030239" y="827206"/>
              <a:chExt cx="41055" cy="92552"/>
            </a:xfrm>
          </p:grpSpPr>
          <p:cxnSp>
            <p:nvCxnSpPr>
              <p:cNvPr id="48" name="Łącznik prosty 255"/>
              <p:cNvCxnSpPr/>
              <p:nvPr/>
            </p:nvCxnSpPr>
            <p:spPr>
              <a:xfrm>
                <a:off x="5030239" y="827206"/>
                <a:ext cx="0" cy="92552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Łącznik prosty 256"/>
              <p:cNvCxnSpPr/>
              <p:nvPr/>
            </p:nvCxnSpPr>
            <p:spPr>
              <a:xfrm>
                <a:off x="5071294" y="837136"/>
                <a:ext cx="0" cy="72693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upa 252"/>
            <p:cNvGrpSpPr/>
            <p:nvPr/>
          </p:nvGrpSpPr>
          <p:grpSpPr>
            <a:xfrm rot="19800000">
              <a:off x="5589414" y="755118"/>
              <a:ext cx="41055" cy="92552"/>
              <a:chOff x="5030239" y="827206"/>
              <a:chExt cx="41055" cy="92552"/>
            </a:xfrm>
          </p:grpSpPr>
          <p:cxnSp>
            <p:nvCxnSpPr>
              <p:cNvPr id="46" name="Łącznik prosty 253"/>
              <p:cNvCxnSpPr/>
              <p:nvPr/>
            </p:nvCxnSpPr>
            <p:spPr>
              <a:xfrm>
                <a:off x="5030239" y="827206"/>
                <a:ext cx="0" cy="92552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Łącznik prosty 254"/>
              <p:cNvCxnSpPr/>
              <p:nvPr/>
            </p:nvCxnSpPr>
            <p:spPr>
              <a:xfrm>
                <a:off x="5071294" y="837136"/>
                <a:ext cx="0" cy="72693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upa 248"/>
          <p:cNvGrpSpPr/>
          <p:nvPr/>
        </p:nvGrpSpPr>
        <p:grpSpPr>
          <a:xfrm>
            <a:off x="5578487" y="4756601"/>
            <a:ext cx="290778" cy="288032"/>
            <a:chOff x="5589414" y="499845"/>
            <a:chExt cx="362786" cy="347825"/>
          </a:xfrm>
        </p:grpSpPr>
        <p:pic>
          <p:nvPicPr>
            <p:cNvPr id="53" name="Obraz 2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4536" y="576656"/>
              <a:ext cx="252673" cy="250550"/>
            </a:xfrm>
            <a:prstGeom prst="rect">
              <a:avLst/>
            </a:prstGeom>
          </p:spPr>
        </p:pic>
        <p:grpSp>
          <p:nvGrpSpPr>
            <p:cNvPr id="54" name="Grupa 250"/>
            <p:cNvGrpSpPr/>
            <p:nvPr/>
          </p:nvGrpSpPr>
          <p:grpSpPr>
            <a:xfrm rot="5400000">
              <a:off x="5750344" y="474097"/>
              <a:ext cx="41055" cy="92552"/>
              <a:chOff x="5030239" y="827206"/>
              <a:chExt cx="41055" cy="92552"/>
            </a:xfrm>
          </p:grpSpPr>
          <p:cxnSp>
            <p:nvCxnSpPr>
              <p:cNvPr id="61" name="Łącznik prosty 257"/>
              <p:cNvCxnSpPr/>
              <p:nvPr/>
            </p:nvCxnSpPr>
            <p:spPr>
              <a:xfrm>
                <a:off x="5030239" y="827206"/>
                <a:ext cx="0" cy="92552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Łącznik prosty 258"/>
              <p:cNvCxnSpPr/>
              <p:nvPr/>
            </p:nvCxnSpPr>
            <p:spPr>
              <a:xfrm>
                <a:off x="5071294" y="837136"/>
                <a:ext cx="0" cy="72693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upa 251"/>
            <p:cNvGrpSpPr/>
            <p:nvPr/>
          </p:nvGrpSpPr>
          <p:grpSpPr>
            <a:xfrm rot="12600000">
              <a:off x="5911145" y="741168"/>
              <a:ext cx="41055" cy="92552"/>
              <a:chOff x="5030239" y="827206"/>
              <a:chExt cx="41055" cy="92552"/>
            </a:xfrm>
          </p:grpSpPr>
          <p:cxnSp>
            <p:nvCxnSpPr>
              <p:cNvPr id="59" name="Łącznik prosty 255"/>
              <p:cNvCxnSpPr/>
              <p:nvPr/>
            </p:nvCxnSpPr>
            <p:spPr>
              <a:xfrm>
                <a:off x="5030239" y="827206"/>
                <a:ext cx="0" cy="92552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Łącznik prosty 256"/>
              <p:cNvCxnSpPr/>
              <p:nvPr/>
            </p:nvCxnSpPr>
            <p:spPr>
              <a:xfrm>
                <a:off x="5071294" y="837136"/>
                <a:ext cx="0" cy="72693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upa 252"/>
            <p:cNvGrpSpPr/>
            <p:nvPr/>
          </p:nvGrpSpPr>
          <p:grpSpPr>
            <a:xfrm rot="19800000">
              <a:off x="5589414" y="755118"/>
              <a:ext cx="41055" cy="92552"/>
              <a:chOff x="5030239" y="827206"/>
              <a:chExt cx="41055" cy="92552"/>
            </a:xfrm>
          </p:grpSpPr>
          <p:cxnSp>
            <p:nvCxnSpPr>
              <p:cNvPr id="57" name="Łącznik prosty 253"/>
              <p:cNvCxnSpPr/>
              <p:nvPr/>
            </p:nvCxnSpPr>
            <p:spPr>
              <a:xfrm>
                <a:off x="5030239" y="827206"/>
                <a:ext cx="0" cy="92552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Łącznik prosty 254"/>
              <p:cNvCxnSpPr/>
              <p:nvPr/>
            </p:nvCxnSpPr>
            <p:spPr>
              <a:xfrm>
                <a:off x="5071294" y="837136"/>
                <a:ext cx="0" cy="72693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" name="Grupa 62"/>
          <p:cNvGrpSpPr/>
          <p:nvPr/>
        </p:nvGrpSpPr>
        <p:grpSpPr>
          <a:xfrm>
            <a:off x="4654766" y="1528016"/>
            <a:ext cx="1071562" cy="535781"/>
            <a:chOff x="3181945" y="2008"/>
            <a:chExt cx="1071562" cy="535781"/>
          </a:xfrm>
        </p:grpSpPr>
        <p:sp>
          <p:nvSpPr>
            <p:cNvPr id="80" name="Prostokąt zaokrąglony 79"/>
            <p:cNvSpPr/>
            <p:nvPr/>
          </p:nvSpPr>
          <p:spPr>
            <a:xfrm>
              <a:off x="3181945" y="2008"/>
              <a:ext cx="1071562" cy="5357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Prostokąt 80"/>
            <p:cNvSpPr/>
            <p:nvPr/>
          </p:nvSpPr>
          <p:spPr>
            <a:xfrm>
              <a:off x="3197637" y="17700"/>
              <a:ext cx="1040178" cy="5043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15240" rIns="2286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dirty="0">
                  <a:solidFill>
                    <a:prstClr val="white"/>
                  </a:solidFill>
                </a:rPr>
                <a:t>Analizy ruchu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68" name="Łącznik prostoliniowy 13"/>
          <p:cNvSpPr/>
          <p:nvPr/>
        </p:nvSpPr>
        <p:spPr>
          <a:xfrm>
            <a:off x="4761922" y="2063796"/>
            <a:ext cx="107156" cy="308074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080742"/>
                </a:lnTo>
                <a:lnTo>
                  <a:pt x="107156" y="3080742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2" name="Łącznik prostoliniowy 3"/>
          <p:cNvSpPr/>
          <p:nvPr/>
        </p:nvSpPr>
        <p:spPr>
          <a:xfrm>
            <a:off x="4761922" y="2063798"/>
            <a:ext cx="107156" cy="40183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01835"/>
                </a:lnTo>
                <a:lnTo>
                  <a:pt x="107156" y="401835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3" name="Łącznik prostoliniowy 4"/>
          <p:cNvSpPr/>
          <p:nvPr/>
        </p:nvSpPr>
        <p:spPr>
          <a:xfrm>
            <a:off x="4761922" y="2063796"/>
            <a:ext cx="107156" cy="107156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071562"/>
                </a:lnTo>
                <a:lnTo>
                  <a:pt x="107156" y="1071562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4" name="Łącznik prostoliniowy 5"/>
          <p:cNvSpPr/>
          <p:nvPr/>
        </p:nvSpPr>
        <p:spPr>
          <a:xfrm>
            <a:off x="4761922" y="2063798"/>
            <a:ext cx="107156" cy="17412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741289"/>
                </a:lnTo>
                <a:lnTo>
                  <a:pt x="107156" y="174128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5" name="Łącznik prostoliniowy 6"/>
          <p:cNvSpPr/>
          <p:nvPr/>
        </p:nvSpPr>
        <p:spPr>
          <a:xfrm>
            <a:off x="4761922" y="2063798"/>
            <a:ext cx="107156" cy="241101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411015"/>
                </a:lnTo>
                <a:lnTo>
                  <a:pt x="107156" y="2411015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6" name="Prostokąt 85"/>
          <p:cNvSpPr/>
          <p:nvPr/>
        </p:nvSpPr>
        <p:spPr>
          <a:xfrm>
            <a:off x="1703513" y="93521"/>
            <a:ext cx="8856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1F497D"/>
                </a:solidFill>
              </a:rPr>
              <a:t>Perspektywa właściciela – Analizy ruchu</a:t>
            </a:r>
          </a:p>
        </p:txBody>
      </p:sp>
    </p:spTree>
    <p:extLst>
      <p:ext uri="{BB962C8B-B14F-4D97-AF65-F5344CB8AC3E}">
        <p14:creationId xmlns:p14="http://schemas.microsoft.com/office/powerpoint/2010/main" val="1459613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200" dirty="0"/>
              <a:t>Rozwiązania IT wspierające konkurencyjność przedsiębiorstwa powinny mieć:</a:t>
            </a: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1976104" y="2619403"/>
            <a:ext cx="8229600" cy="57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 zintegrowane rozwiązania</a:t>
            </a:r>
          </a:p>
          <a:p>
            <a:pPr marL="514338" indent="-514338">
              <a:buFont typeface="+mj-lt"/>
              <a:buAutoNum type="arabicPeriod"/>
            </a:pPr>
            <a:endParaRPr lang="pl-PL" dirty="0"/>
          </a:p>
        </p:txBody>
      </p:sp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1985925" y="2085329"/>
            <a:ext cx="8229600" cy="57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 bogatą ofertę sprzedażową</a:t>
            </a:r>
          </a:p>
          <a:p>
            <a:endParaRPr lang="pl-PL" dirty="0"/>
          </a:p>
        </p:txBody>
      </p:sp>
      <p:sp>
        <p:nvSpPr>
          <p:cNvPr id="16" name="Symbol zastępczy zawartości 2"/>
          <p:cNvSpPr txBox="1">
            <a:spLocks/>
          </p:cNvSpPr>
          <p:nvPr/>
        </p:nvSpPr>
        <p:spPr>
          <a:xfrm>
            <a:off x="1979577" y="3198915"/>
            <a:ext cx="8229600" cy="57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 zastosowanie w centrali oraz poza nią</a:t>
            </a:r>
          </a:p>
          <a:p>
            <a:pPr marL="514338" indent="-514338">
              <a:buFont typeface="+mj-lt"/>
              <a:buAutoNum type="arabicPeriod"/>
            </a:pPr>
            <a:endParaRPr lang="pl-PL" dirty="0"/>
          </a:p>
          <a:p>
            <a:pPr marL="514338" indent="-514338">
              <a:buFont typeface="+mj-lt"/>
              <a:buAutoNum type="arabicPeriod"/>
            </a:pPr>
            <a:endParaRPr lang="pl-PL" dirty="0"/>
          </a:p>
        </p:txBody>
      </p:sp>
      <p:sp>
        <p:nvSpPr>
          <p:cNvPr id="19" name="Symbol zastępczy zawartości 2"/>
          <p:cNvSpPr txBox="1">
            <a:spLocks/>
          </p:cNvSpPr>
          <p:nvPr/>
        </p:nvSpPr>
        <p:spPr>
          <a:xfrm>
            <a:off x="1983050" y="3767095"/>
            <a:ext cx="8428335" cy="57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 elastyczność dostosowywania się do Klienta </a:t>
            </a:r>
          </a:p>
          <a:p>
            <a:pPr marL="0" indent="0">
              <a:buNone/>
            </a:pPr>
            <a:endParaRPr lang="pl-PL" dirty="0"/>
          </a:p>
          <a:p>
            <a:pPr marL="514338" indent="-514338">
              <a:buFont typeface="+mj-lt"/>
              <a:buAutoNum type="arabicPeriod"/>
            </a:pPr>
            <a:endParaRPr lang="pl-PL" dirty="0"/>
          </a:p>
          <a:p>
            <a:pPr marL="514338" indent="-514338">
              <a:buFont typeface="+mj-lt"/>
              <a:buAutoNum type="arabicPeriod"/>
            </a:pPr>
            <a:endParaRPr lang="pl-PL" dirty="0"/>
          </a:p>
        </p:txBody>
      </p:sp>
      <p:sp>
        <p:nvSpPr>
          <p:cNvPr id="22" name="Symbol zastępczy zawartości 2"/>
          <p:cNvSpPr txBox="1">
            <a:spLocks/>
          </p:cNvSpPr>
          <p:nvPr/>
        </p:nvSpPr>
        <p:spPr>
          <a:xfrm>
            <a:off x="1976104" y="4346607"/>
            <a:ext cx="8229600" cy="57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/>
              <a:t>  </a:t>
            </a:r>
          </a:p>
          <a:p>
            <a:pPr marL="0" indent="0">
              <a:buNone/>
            </a:pPr>
            <a:endParaRPr lang="pl-PL" dirty="0"/>
          </a:p>
          <a:p>
            <a:pPr marL="514338" indent="-514338">
              <a:buFont typeface="+mj-lt"/>
              <a:buAutoNum type="arabicPeriod"/>
            </a:pPr>
            <a:endParaRPr lang="pl-PL" dirty="0"/>
          </a:p>
          <a:p>
            <a:pPr marL="514338" indent="-514338">
              <a:buFont typeface="+mj-lt"/>
              <a:buAutoNum type="arabicPeriod"/>
            </a:pPr>
            <a:endParaRPr lang="pl-PL" dirty="0"/>
          </a:p>
        </p:txBody>
      </p:sp>
      <p:sp>
        <p:nvSpPr>
          <p:cNvPr id="23" name="Symbol zastępczy zawartości 2"/>
          <p:cNvSpPr txBox="1">
            <a:spLocks/>
          </p:cNvSpPr>
          <p:nvPr/>
        </p:nvSpPr>
        <p:spPr>
          <a:xfrm>
            <a:off x="1985925" y="4396116"/>
            <a:ext cx="8229600" cy="57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 dostęp do danych z możliwością analizy</a:t>
            </a:r>
          </a:p>
          <a:p>
            <a:pPr marL="0" indent="0">
              <a:buNone/>
            </a:pPr>
            <a:endParaRPr lang="pl-PL" dirty="0"/>
          </a:p>
          <a:p>
            <a:pPr marL="514338" indent="-514338">
              <a:buFont typeface="+mj-lt"/>
              <a:buAutoNum type="arabicPeriod"/>
            </a:pPr>
            <a:endParaRPr lang="pl-PL" dirty="0"/>
          </a:p>
          <a:p>
            <a:pPr marL="514338" indent="-514338">
              <a:buFont typeface="+mj-lt"/>
              <a:buAutoNum type="arabicPeriod"/>
            </a:pPr>
            <a:endParaRPr lang="pl-PL" dirty="0"/>
          </a:p>
        </p:txBody>
      </p:sp>
      <p:sp>
        <p:nvSpPr>
          <p:cNvPr id="25" name="Symbol zastępczy zawartości 2"/>
          <p:cNvSpPr txBox="1">
            <a:spLocks/>
          </p:cNvSpPr>
          <p:nvPr/>
        </p:nvSpPr>
        <p:spPr>
          <a:xfrm>
            <a:off x="1981116" y="4930191"/>
            <a:ext cx="8681789" cy="57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 przyjazny interfejs oraz intuicyjność w działaniu </a:t>
            </a:r>
          </a:p>
          <a:p>
            <a:pPr marL="0" indent="0">
              <a:buNone/>
            </a:pPr>
            <a:endParaRPr lang="pl-PL" dirty="0"/>
          </a:p>
          <a:p>
            <a:pPr marL="514338" indent="-514338">
              <a:buFont typeface="+mj-lt"/>
              <a:buAutoNum type="arabicPeriod"/>
            </a:pPr>
            <a:endParaRPr lang="pl-PL" dirty="0"/>
          </a:p>
          <a:p>
            <a:pPr marL="514338" indent="-514338">
              <a:buFont typeface="+mj-lt"/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61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  <p:bldP spid="19" grpId="0"/>
      <p:bldP spid="22" grpId="0"/>
      <p:bldP spid="23" grpId="0"/>
      <p:bldP spid="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90" y="388865"/>
            <a:ext cx="9096020" cy="60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1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base"/>
            <a:r>
              <a:rPr lang="pl-PL" sz="3200" b="1" dirty="0" smtClean="0">
                <a:solidFill>
                  <a:srgbClr val="00BDA6"/>
                </a:solidFill>
                <a:latin typeface="Open Sans"/>
              </a:rPr>
              <a:t>Dziękuję za uwagę</a:t>
            </a:r>
            <a:endParaRPr lang="pl-PL" sz="3200" b="1" i="0" dirty="0">
              <a:solidFill>
                <a:srgbClr val="00BDA6"/>
              </a:solidFill>
              <a:effectLst/>
              <a:latin typeface="Open Sans"/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Witold Podgórski</a:t>
            </a:r>
          </a:p>
          <a:p>
            <a:endParaRPr lang="pl-PL" dirty="0" smtClean="0">
              <a:solidFill>
                <a:srgbClr val="2643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 smtClean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witold.podgorski@comarch.pl</a:t>
            </a:r>
            <a:endParaRPr lang="pl-PL" sz="1600" dirty="0">
              <a:solidFill>
                <a:srgbClr val="2643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Częstochowa </a:t>
            </a:r>
            <a:r>
              <a:rPr lang="pl-PL" dirty="0" smtClean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24.11.2015</a:t>
            </a:r>
            <a:endParaRPr lang="pl-PL" dirty="0">
              <a:solidFill>
                <a:srgbClr val="2643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53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0"/>
            <a:ext cx="5375920" cy="6769118"/>
          </a:xfrm>
        </p:spPr>
      </p:pic>
      <p:sp>
        <p:nvSpPr>
          <p:cNvPr id="11" name="Prostokąt 10"/>
          <p:cNvSpPr/>
          <p:nvPr/>
        </p:nvSpPr>
        <p:spPr>
          <a:xfrm>
            <a:off x="5953588" y="1412776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i="1" dirty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 2014 przyniósł prawie 13-procentowy wzrost polskiego rynku aplikacji biznesowych, co było konsekwencją realizacji kilku znaczących projektów w sektorze finansowym i publicznym. W najbliższych latach wzrost będzie potęgowany przede wszystkim przez rosnącą popularność innowacyjnych rozwiązań opartych na chmurze, mobilności, analityce czy Internecie Rzeczy. Dostawcy, tacy jak </a:t>
            </a:r>
            <a:r>
              <a:rPr lang="pl-PL" i="1" dirty="0" err="1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Comarch</a:t>
            </a:r>
            <a:r>
              <a:rPr lang="pl-PL" i="1" dirty="0">
                <a:solidFill>
                  <a:srgbClr val="2643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którzy konsekwentnie inwestują w rozwój tych rozwiązań, będą zdecydowanymi beneficjentami swoich strategii 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5927304" y="49411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dirty="0">
                <a:solidFill>
                  <a:srgbClr val="20BBA5"/>
                </a:solidFill>
                <a:latin typeface="Open Sans"/>
              </a:rPr>
              <a:t> Edyta Kosowska, analityk rynku oprogramowania w IDC Polska i współautorka raportu.</a:t>
            </a:r>
            <a:endParaRPr lang="pl-PL" dirty="0">
              <a:solidFill>
                <a:srgbClr val="20BB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3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/>
          </p:nvPr>
        </p:nvGraphicFramePr>
        <p:xfrm>
          <a:off x="574900" y="1604798"/>
          <a:ext cx="3873909" cy="4386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/>
          <p:cNvGraphicFramePr/>
          <p:nvPr>
            <p:extLst/>
          </p:nvPr>
        </p:nvGraphicFramePr>
        <p:xfrm>
          <a:off x="5135894" y="1316766"/>
          <a:ext cx="4850837" cy="5088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Nawias klamrowy zamykający 8"/>
          <p:cNvSpPr/>
          <p:nvPr/>
        </p:nvSpPr>
        <p:spPr>
          <a:xfrm>
            <a:off x="10224459" y="1418168"/>
            <a:ext cx="384043" cy="4891153"/>
          </a:xfrm>
          <a:prstGeom prst="rightBrace">
            <a:avLst/>
          </a:prstGeom>
          <a:ln w="762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0704513" y="3603418"/>
            <a:ext cx="154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ERP 2.0</a:t>
            </a:r>
          </a:p>
        </p:txBody>
      </p:sp>
      <p:sp>
        <p:nvSpPr>
          <p:cNvPr id="11" name="Tytuł 3"/>
          <p:cNvSpPr txBox="1">
            <a:spLocks/>
          </p:cNvSpPr>
          <p:nvPr/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/>
              <a:t>Comarch ERP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26750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0" y="166099"/>
            <a:ext cx="38891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733" dirty="0"/>
              <a:t>Comarch ERP 2.0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90" y="388865"/>
            <a:ext cx="9096020" cy="608027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90" y="388864"/>
            <a:ext cx="9097561" cy="6081301"/>
          </a:xfrm>
          <a:prstGeom prst="rect">
            <a:avLst/>
          </a:prstGeom>
        </p:spPr>
      </p:pic>
      <p:sp>
        <p:nvSpPr>
          <p:cNvPr id="2" name="Prostokąt zaokrąglony 1"/>
          <p:cNvSpPr/>
          <p:nvPr/>
        </p:nvSpPr>
        <p:spPr>
          <a:xfrm>
            <a:off x="8496267" y="1316765"/>
            <a:ext cx="3552395" cy="51528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/>
              <a:t>Automatyzacja procesów</a:t>
            </a:r>
          </a:p>
        </p:txBody>
      </p:sp>
      <p:sp>
        <p:nvSpPr>
          <p:cNvPr id="10" name="Prostokąt zaokrąglony 9"/>
          <p:cNvSpPr/>
          <p:nvPr/>
        </p:nvSpPr>
        <p:spPr>
          <a:xfrm>
            <a:off x="3889109" y="165068"/>
            <a:ext cx="2016224" cy="51528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/>
              <a:t>Zgłoś pomysł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4751851" y="801483"/>
            <a:ext cx="2016224" cy="51528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/>
              <a:t>Napisz post</a:t>
            </a:r>
          </a:p>
        </p:txBody>
      </p:sp>
      <p:sp>
        <p:nvSpPr>
          <p:cNvPr id="12" name="Prostokąt zaokrąglony 11"/>
          <p:cNvSpPr/>
          <p:nvPr/>
        </p:nvSpPr>
        <p:spPr>
          <a:xfrm>
            <a:off x="6152437" y="174303"/>
            <a:ext cx="2016224" cy="51528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/>
              <a:t>Zadaj pytanie</a:t>
            </a:r>
          </a:p>
        </p:txBody>
      </p:sp>
      <p:sp>
        <p:nvSpPr>
          <p:cNvPr id="13" name="Prostokąt zaokrąglony 12"/>
          <p:cNvSpPr/>
          <p:nvPr/>
        </p:nvSpPr>
        <p:spPr>
          <a:xfrm>
            <a:off x="144880" y="2030519"/>
            <a:ext cx="3934897" cy="51528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/>
              <a:t>Zbuduj relacje z Klientami</a:t>
            </a:r>
          </a:p>
        </p:txBody>
      </p:sp>
      <p:sp>
        <p:nvSpPr>
          <p:cNvPr id="14" name="Prostokąt zaokrąglony 13"/>
          <p:cNvSpPr/>
          <p:nvPr/>
        </p:nvSpPr>
        <p:spPr>
          <a:xfrm>
            <a:off x="591775" y="2736255"/>
            <a:ext cx="3041104" cy="51528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/>
              <a:t>Dostosuj ofertę</a:t>
            </a:r>
          </a:p>
        </p:txBody>
      </p:sp>
      <p:sp>
        <p:nvSpPr>
          <p:cNvPr id="16" name="Prostokąt zaokrąglony 15"/>
          <p:cNvSpPr/>
          <p:nvPr/>
        </p:nvSpPr>
        <p:spPr>
          <a:xfrm>
            <a:off x="591776" y="5349213"/>
            <a:ext cx="3934897" cy="51528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/>
              <a:t>Bezpieczeństwo danych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4665928" y="5445224"/>
            <a:ext cx="2817467" cy="51528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/>
              <a:t>Pulpit Kontrahenta</a:t>
            </a: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08" y="4415029"/>
            <a:ext cx="2510801" cy="822287"/>
          </a:xfrm>
          <a:prstGeom prst="rect">
            <a:avLst/>
          </a:prstGeom>
        </p:spPr>
      </p:pic>
      <p:sp>
        <p:nvSpPr>
          <p:cNvPr id="19" name="Prostokąt zaokrąglony 18"/>
          <p:cNvSpPr/>
          <p:nvPr/>
        </p:nvSpPr>
        <p:spPr>
          <a:xfrm>
            <a:off x="3138111" y="6027060"/>
            <a:ext cx="2817467" cy="51528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/>
              <a:t>e-Sklep</a:t>
            </a:r>
          </a:p>
        </p:txBody>
      </p:sp>
      <p:sp>
        <p:nvSpPr>
          <p:cNvPr id="20" name="Prostokąt zaokrąglony 19"/>
          <p:cNvSpPr/>
          <p:nvPr/>
        </p:nvSpPr>
        <p:spPr>
          <a:xfrm>
            <a:off x="6206656" y="6027060"/>
            <a:ext cx="2817467" cy="51528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/>
              <a:t>Wszystko.pl</a:t>
            </a:r>
          </a:p>
        </p:txBody>
      </p:sp>
      <p:sp>
        <p:nvSpPr>
          <p:cNvPr id="21" name="Prostokąt zaokrąglony 20"/>
          <p:cNvSpPr/>
          <p:nvPr/>
        </p:nvSpPr>
        <p:spPr>
          <a:xfrm>
            <a:off x="9097287" y="4819649"/>
            <a:ext cx="2940639" cy="515283"/>
          </a:xfrm>
          <a:prstGeom prst="roundRect">
            <a:avLst/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/>
              <a:t>Raportowanie</a:t>
            </a:r>
          </a:p>
        </p:txBody>
      </p:sp>
      <p:sp>
        <p:nvSpPr>
          <p:cNvPr id="22" name="Prostokąt zaokrąglony 21"/>
          <p:cNvSpPr/>
          <p:nvPr/>
        </p:nvSpPr>
        <p:spPr>
          <a:xfrm>
            <a:off x="8496267" y="2534071"/>
            <a:ext cx="3618061" cy="515283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/>
              <a:t>Zarządzanie pracownikami </a:t>
            </a:r>
          </a:p>
        </p:txBody>
      </p:sp>
      <p:sp>
        <p:nvSpPr>
          <p:cNvPr id="23" name="Prostokąt zaokrąglony 22"/>
          <p:cNvSpPr/>
          <p:nvPr/>
        </p:nvSpPr>
        <p:spPr>
          <a:xfrm>
            <a:off x="9857875" y="3676860"/>
            <a:ext cx="2256453" cy="515283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/>
              <a:t>Praca w terenie</a:t>
            </a:r>
          </a:p>
        </p:txBody>
      </p:sp>
      <p:sp>
        <p:nvSpPr>
          <p:cNvPr id="24" name="Prostokąt zaokrąglony 23"/>
          <p:cNvSpPr/>
          <p:nvPr/>
        </p:nvSpPr>
        <p:spPr>
          <a:xfrm>
            <a:off x="9291078" y="3101172"/>
            <a:ext cx="2828017" cy="515283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/>
              <a:t>Praca na magazynie</a:t>
            </a:r>
          </a:p>
        </p:txBody>
      </p:sp>
    </p:spTree>
    <p:extLst>
      <p:ext uri="{BB962C8B-B14F-4D97-AF65-F5344CB8AC3E}">
        <p14:creationId xmlns:p14="http://schemas.microsoft.com/office/powerpoint/2010/main" val="235084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ole tekstowe 41"/>
          <p:cNvSpPr txBox="1"/>
          <p:nvPr/>
        </p:nvSpPr>
        <p:spPr>
          <a:xfrm>
            <a:off x="8082887" y="2911840"/>
            <a:ext cx="2063248" cy="113760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121920" tIns="60960" rIns="121920" bIns="60960" rtlCol="0" anchor="ctr">
            <a:normAutofit/>
          </a:bodyPr>
          <a:lstStyle/>
          <a:p>
            <a:pPr algn="ctr" defTabSz="609585"/>
            <a:r>
              <a:rPr lang="pl-PL" sz="2133" b="1" dirty="0">
                <a:solidFill>
                  <a:prstClr val="white"/>
                </a:solidFill>
              </a:rPr>
              <a:t>Comarch ERP</a:t>
            </a:r>
            <a:br>
              <a:rPr lang="pl-PL" sz="2133" b="1" dirty="0">
                <a:solidFill>
                  <a:prstClr val="white"/>
                </a:solidFill>
              </a:rPr>
            </a:br>
            <a:r>
              <a:rPr lang="pl-PL" sz="2133" b="1" dirty="0">
                <a:solidFill>
                  <a:prstClr val="white"/>
                </a:solidFill>
              </a:rPr>
              <a:t>e-Pracownik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238695" y="4923684"/>
            <a:ext cx="2059028" cy="1184032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121920" tIns="60960" rIns="121920" bIns="60960" rtlCol="0" anchor="ctr">
            <a:normAutofit/>
          </a:bodyPr>
          <a:lstStyle/>
          <a:p>
            <a:pPr algn="ctr" defTabSz="609585"/>
            <a:r>
              <a:rPr lang="pl-PL" sz="2133" b="1" dirty="0">
                <a:solidFill>
                  <a:prstClr val="white"/>
                </a:solidFill>
              </a:rPr>
              <a:t>Comarch ERP</a:t>
            </a:r>
            <a:br>
              <a:rPr lang="pl-PL" sz="2133" b="1" dirty="0">
                <a:solidFill>
                  <a:prstClr val="white"/>
                </a:solidFill>
              </a:rPr>
            </a:br>
            <a:r>
              <a:rPr lang="pl-PL" sz="2133" b="1" dirty="0">
                <a:solidFill>
                  <a:prstClr val="white"/>
                </a:solidFill>
              </a:rPr>
              <a:t>Optima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4817873" y="4941020"/>
            <a:ext cx="1911187" cy="1166697"/>
          </a:xfrm>
          <a:prstGeom prst="rect">
            <a:avLst/>
          </a:prstGeom>
          <a:solidFill>
            <a:srgbClr val="881A52"/>
          </a:solidFill>
        </p:spPr>
        <p:txBody>
          <a:bodyPr vert="horz" wrap="square" lIns="121920" tIns="60960" rIns="121920" bIns="60960" rtlCol="0" anchor="ctr">
            <a:normAutofit/>
          </a:bodyPr>
          <a:lstStyle/>
          <a:p>
            <a:pPr algn="ctr" defTabSz="609585"/>
            <a:r>
              <a:rPr lang="pl-PL" sz="2133" b="1" dirty="0">
                <a:solidFill>
                  <a:prstClr val="white"/>
                </a:solidFill>
              </a:rPr>
              <a:t>wszystko.pl</a:t>
            </a:r>
          </a:p>
        </p:txBody>
      </p:sp>
      <p:sp>
        <p:nvSpPr>
          <p:cNvPr id="34" name="pole tekstowe 33"/>
          <p:cNvSpPr txBox="1"/>
          <p:nvPr/>
        </p:nvSpPr>
        <p:spPr>
          <a:xfrm>
            <a:off x="8881597" y="4955795"/>
            <a:ext cx="2059028" cy="1137141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121920" tIns="60960" rIns="121920" bIns="60960" rtlCol="0" anchor="ctr">
            <a:normAutofit/>
          </a:bodyPr>
          <a:lstStyle/>
          <a:p>
            <a:pPr algn="ctr" defTabSz="609585"/>
            <a:r>
              <a:rPr lang="pl-PL" sz="2133" b="1" dirty="0">
                <a:solidFill>
                  <a:prstClr val="white"/>
                </a:solidFill>
              </a:rPr>
              <a:t>Comarch BI</a:t>
            </a:r>
          </a:p>
          <a:p>
            <a:pPr algn="ctr" defTabSz="609585"/>
            <a:r>
              <a:rPr lang="pl-PL" sz="2133" b="1" dirty="0">
                <a:solidFill>
                  <a:prstClr val="white"/>
                </a:solidFill>
              </a:rPr>
              <a:t>Point</a:t>
            </a:r>
          </a:p>
        </p:txBody>
      </p:sp>
      <p:sp>
        <p:nvSpPr>
          <p:cNvPr id="31" name="pole tekstowe 30"/>
          <p:cNvSpPr txBox="1"/>
          <p:nvPr/>
        </p:nvSpPr>
        <p:spPr>
          <a:xfrm>
            <a:off x="6880556" y="4955796"/>
            <a:ext cx="1911187" cy="1166697"/>
          </a:xfrm>
          <a:prstGeom prst="rect">
            <a:avLst/>
          </a:prstGeom>
          <a:solidFill>
            <a:srgbClr val="881A52"/>
          </a:solidFill>
        </p:spPr>
        <p:txBody>
          <a:bodyPr vert="horz" wrap="square" lIns="121920" tIns="60960" rIns="121920" bIns="60960" rtlCol="0" anchor="ctr">
            <a:normAutofit/>
          </a:bodyPr>
          <a:lstStyle/>
          <a:p>
            <a:pPr algn="ctr" defTabSz="609585"/>
            <a:r>
              <a:rPr lang="pl-PL" sz="2133" b="1" dirty="0">
                <a:solidFill>
                  <a:prstClr val="white"/>
                </a:solidFill>
              </a:rPr>
              <a:t>B2B w</a:t>
            </a:r>
          </a:p>
          <a:p>
            <a:pPr algn="ctr" defTabSz="609585"/>
            <a:r>
              <a:rPr lang="pl-PL" sz="2133" b="1" dirty="0">
                <a:solidFill>
                  <a:prstClr val="white"/>
                </a:solidFill>
              </a:rPr>
              <a:t>wszystko.pl</a:t>
            </a:r>
          </a:p>
        </p:txBody>
      </p:sp>
      <p:sp>
        <p:nvSpPr>
          <p:cNvPr id="28" name="pole tekstowe 27"/>
          <p:cNvSpPr txBox="1"/>
          <p:nvPr/>
        </p:nvSpPr>
        <p:spPr>
          <a:xfrm>
            <a:off x="5859769" y="2911841"/>
            <a:ext cx="2076763" cy="1137143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121920" tIns="60960" rIns="121920" bIns="60960" rtlCol="0" anchor="ctr">
            <a:normAutofit/>
          </a:bodyPr>
          <a:lstStyle/>
          <a:p>
            <a:pPr algn="ctr" defTabSz="609585"/>
            <a:r>
              <a:rPr lang="pl-PL" sz="2133" b="1" dirty="0">
                <a:solidFill>
                  <a:prstClr val="white"/>
                </a:solidFill>
              </a:rPr>
              <a:t>Comarch ERP iFaktury24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3663641" y="2896827"/>
            <a:ext cx="2045508" cy="1137600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121920" tIns="60960" rIns="121920" bIns="60960" rtlCol="0" anchor="ctr">
            <a:normAutofit/>
          </a:bodyPr>
          <a:lstStyle/>
          <a:p>
            <a:pPr algn="ctr" defTabSz="609585"/>
            <a:r>
              <a:rPr lang="pl-PL" sz="2133" b="1" dirty="0">
                <a:solidFill>
                  <a:prstClr val="white"/>
                </a:solidFill>
              </a:rPr>
              <a:t>iBard24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2445895" y="4955796"/>
            <a:ext cx="2231621" cy="1151921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121920" tIns="60960" rIns="121920" bIns="60960" rtlCol="0" anchor="ctr">
            <a:normAutofit/>
          </a:bodyPr>
          <a:lstStyle/>
          <a:p>
            <a:pPr algn="ctr" defTabSz="609585"/>
            <a:r>
              <a:rPr lang="pl-PL" sz="2133" b="1" dirty="0">
                <a:solidFill>
                  <a:prstClr val="white"/>
                </a:solidFill>
              </a:rPr>
              <a:t>iKsięgowość24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1326825" y="2921517"/>
            <a:ext cx="2178376" cy="113760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121920" tIns="60960" rIns="121920" bIns="60960" rtlCol="0" anchor="ctr">
            <a:normAutofit/>
          </a:bodyPr>
          <a:lstStyle/>
          <a:p>
            <a:pPr algn="ctr" defTabSz="609585"/>
            <a:r>
              <a:rPr lang="pl-PL" sz="2133" b="1" dirty="0">
                <a:solidFill>
                  <a:prstClr val="white"/>
                </a:solidFill>
              </a:rPr>
              <a:t>Comarch ERP</a:t>
            </a:r>
            <a:br>
              <a:rPr lang="pl-PL" sz="2133" b="1" dirty="0">
                <a:solidFill>
                  <a:prstClr val="white"/>
                </a:solidFill>
              </a:rPr>
            </a:br>
            <a:r>
              <a:rPr lang="pl-PL" sz="2133" b="1" dirty="0">
                <a:solidFill>
                  <a:prstClr val="white"/>
                </a:solidFill>
              </a:rPr>
              <a:t>e-Sklep</a:t>
            </a:r>
          </a:p>
        </p:txBody>
      </p:sp>
      <p:sp>
        <p:nvSpPr>
          <p:cNvPr id="2" name="Symbol zastępczy tekstu 1"/>
          <p:cNvSpPr>
            <a:spLocks noGrp="1"/>
          </p:cNvSpPr>
          <p:nvPr>
            <p:ph type="body" sz="quarter" idx="25"/>
          </p:nvPr>
        </p:nvSpPr>
        <p:spPr>
          <a:xfrm>
            <a:off x="459399" y="172105"/>
            <a:ext cx="10104196" cy="923820"/>
          </a:xfrm>
        </p:spPr>
        <p:txBody>
          <a:bodyPr>
            <a:normAutofit/>
          </a:bodyPr>
          <a:lstStyle/>
          <a:p>
            <a:r>
              <a:rPr lang="pl-PL" sz="4800" dirty="0"/>
              <a:t>Chmura Comarch</a:t>
            </a:r>
          </a:p>
        </p:txBody>
      </p:sp>
      <p:sp>
        <p:nvSpPr>
          <p:cNvPr id="14" name="Strzałka w prawo 13"/>
          <p:cNvSpPr/>
          <p:nvPr/>
        </p:nvSpPr>
        <p:spPr>
          <a:xfrm>
            <a:off x="238695" y="3610696"/>
            <a:ext cx="11871245" cy="1770184"/>
          </a:xfrm>
          <a:prstGeom prst="rightArrow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endParaRPr lang="pl-PL" sz="2400" dirty="0">
              <a:solidFill>
                <a:srgbClr val="26437E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62140" y="4592953"/>
            <a:ext cx="2481059" cy="2731476"/>
          </a:xfrm>
          <a:prstGeom prst="rect">
            <a:avLst/>
          </a:prstGeom>
        </p:spPr>
        <p:txBody>
          <a:bodyPr vert="horz" wrap="square" lIns="121920" tIns="60960" rIns="121920" bIns="60960" rtlCol="0">
            <a:normAutofit/>
          </a:bodyPr>
          <a:lstStyle/>
          <a:p>
            <a:pPr defTabSz="609585"/>
            <a:endParaRPr lang="pl-PL" sz="2400" dirty="0">
              <a:solidFill>
                <a:srgbClr val="26437E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351692" y="4592952"/>
            <a:ext cx="2133600" cy="295560"/>
          </a:xfrm>
          <a:prstGeom prst="rect">
            <a:avLst/>
          </a:prstGeom>
        </p:spPr>
        <p:txBody>
          <a:bodyPr vert="horz" wrap="square" lIns="121920" tIns="60960" rIns="121920" bIns="60960" rtlCol="0">
            <a:normAutofit fontScale="55000" lnSpcReduction="20000"/>
          </a:bodyPr>
          <a:lstStyle/>
          <a:p>
            <a:pPr defTabSz="609585"/>
            <a:endParaRPr lang="pl-PL" sz="2400" dirty="0">
              <a:solidFill>
                <a:srgbClr val="26437E"/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262141" y="4513374"/>
            <a:ext cx="2047304" cy="1594343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vert="horz" wrap="square" lIns="121920" tIns="60960" rIns="121920" bIns="60960" rtlCol="0">
            <a:normAutofit/>
          </a:bodyPr>
          <a:lstStyle/>
          <a:p>
            <a:pPr algn="ctr" defTabSz="609585"/>
            <a:r>
              <a:rPr lang="pl-PL" sz="2400" b="1" dirty="0">
                <a:solidFill>
                  <a:srgbClr val="26437E"/>
                </a:solidFill>
              </a:rPr>
              <a:t>2000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1326824" y="2921518"/>
            <a:ext cx="2178376" cy="1591855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vert="horz" wrap="square" lIns="121920" tIns="60960" rIns="121920" bIns="60960" rtlCol="0" anchor="b">
            <a:normAutofit/>
          </a:bodyPr>
          <a:lstStyle/>
          <a:p>
            <a:pPr algn="ctr" defTabSz="609585"/>
            <a:r>
              <a:rPr lang="pl-PL" sz="2400" b="1" dirty="0">
                <a:solidFill>
                  <a:srgbClr val="26437E"/>
                </a:solidFill>
              </a:rPr>
              <a:t>VIII 2007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2457617" y="4513373"/>
            <a:ext cx="2219899" cy="1594344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vert="horz" wrap="square" lIns="121920" tIns="60960" rIns="121920" bIns="60960" rtlCol="0">
            <a:normAutofit/>
          </a:bodyPr>
          <a:lstStyle/>
          <a:p>
            <a:pPr algn="ctr" defTabSz="609585"/>
            <a:r>
              <a:rPr lang="pl-PL" sz="2400" b="1" dirty="0">
                <a:solidFill>
                  <a:srgbClr val="26437E"/>
                </a:solidFill>
              </a:rPr>
              <a:t>X 2008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3657608" y="2908375"/>
            <a:ext cx="2039816" cy="1608908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vert="horz" wrap="square" lIns="121920" tIns="60960" rIns="121920" bIns="60960" rtlCol="0" anchor="b">
            <a:normAutofit/>
          </a:bodyPr>
          <a:lstStyle/>
          <a:p>
            <a:pPr algn="ctr" defTabSz="609585"/>
            <a:r>
              <a:rPr lang="pl-PL" sz="2400" b="1" dirty="0">
                <a:solidFill>
                  <a:srgbClr val="26437E"/>
                </a:solidFill>
              </a:rPr>
              <a:t>VIII 2009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4817856" y="4517288"/>
            <a:ext cx="1899464" cy="1590429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vert="horz" wrap="square" lIns="121920" tIns="60960" rIns="121920" bIns="60960" rtlCol="0">
            <a:normAutofit/>
          </a:bodyPr>
          <a:lstStyle/>
          <a:p>
            <a:pPr algn="ctr" defTabSz="609585"/>
            <a:r>
              <a:rPr lang="pl-PL" sz="2400" b="1" dirty="0">
                <a:solidFill>
                  <a:srgbClr val="26437E"/>
                </a:solidFill>
              </a:rPr>
              <a:t>I 2010</a:t>
            </a:r>
          </a:p>
        </p:txBody>
      </p:sp>
      <p:sp>
        <p:nvSpPr>
          <p:cNvPr id="27" name="pole tekstowe 26"/>
          <p:cNvSpPr txBox="1"/>
          <p:nvPr/>
        </p:nvSpPr>
        <p:spPr>
          <a:xfrm>
            <a:off x="5848041" y="2908375"/>
            <a:ext cx="2065040" cy="1591855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vert="horz" wrap="square" lIns="121920" tIns="60960" rIns="121920" bIns="60960" rtlCol="0" anchor="b">
            <a:normAutofit/>
          </a:bodyPr>
          <a:lstStyle/>
          <a:p>
            <a:pPr algn="ctr" defTabSz="609585"/>
            <a:r>
              <a:rPr lang="pl-PL" sz="2400" b="1" dirty="0">
                <a:solidFill>
                  <a:srgbClr val="26437E"/>
                </a:solidFill>
              </a:rPr>
              <a:t>IV 2012</a:t>
            </a:r>
          </a:p>
        </p:txBody>
      </p:sp>
      <p:sp>
        <p:nvSpPr>
          <p:cNvPr id="29" name="pole tekstowe 28"/>
          <p:cNvSpPr txBox="1"/>
          <p:nvPr/>
        </p:nvSpPr>
        <p:spPr>
          <a:xfrm>
            <a:off x="6854083" y="4517288"/>
            <a:ext cx="1899464" cy="1590429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vert="horz" wrap="square" lIns="121920" tIns="60960" rIns="121920" bIns="60960" rtlCol="0">
            <a:normAutofit/>
          </a:bodyPr>
          <a:lstStyle/>
          <a:p>
            <a:pPr algn="ctr" defTabSz="609585"/>
            <a:r>
              <a:rPr lang="pl-PL" sz="2400" b="1" dirty="0">
                <a:solidFill>
                  <a:srgbClr val="26437E"/>
                </a:solidFill>
              </a:rPr>
              <a:t>III 2014</a:t>
            </a:r>
          </a:p>
        </p:txBody>
      </p:sp>
      <p:sp>
        <p:nvSpPr>
          <p:cNvPr id="33" name="pole tekstowe 32"/>
          <p:cNvSpPr txBox="1"/>
          <p:nvPr/>
        </p:nvSpPr>
        <p:spPr>
          <a:xfrm>
            <a:off x="8059436" y="2911841"/>
            <a:ext cx="2086699" cy="1591855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vert="horz" wrap="square" lIns="121920" tIns="60960" rIns="121920" bIns="60960" rtlCol="0" anchor="b">
            <a:normAutofit/>
          </a:bodyPr>
          <a:lstStyle/>
          <a:p>
            <a:pPr algn="ctr" defTabSz="609585"/>
            <a:r>
              <a:rPr lang="pl-PL" sz="2400" b="1" dirty="0">
                <a:solidFill>
                  <a:srgbClr val="26437E"/>
                </a:solidFill>
              </a:rPr>
              <a:t>II 2015</a:t>
            </a:r>
          </a:p>
        </p:txBody>
      </p:sp>
      <p:sp>
        <p:nvSpPr>
          <p:cNvPr id="35" name="pole tekstowe 34"/>
          <p:cNvSpPr txBox="1"/>
          <p:nvPr/>
        </p:nvSpPr>
        <p:spPr>
          <a:xfrm>
            <a:off x="8905043" y="4517282"/>
            <a:ext cx="2047304" cy="1594343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vert="horz" wrap="square" lIns="121920" tIns="60960" rIns="121920" bIns="60960" rtlCol="0">
            <a:normAutofit/>
          </a:bodyPr>
          <a:lstStyle/>
          <a:p>
            <a:pPr algn="ctr" defTabSz="609585"/>
            <a:r>
              <a:rPr lang="pl-PL" sz="2400" b="1" dirty="0">
                <a:solidFill>
                  <a:srgbClr val="26437E"/>
                </a:solidFill>
              </a:rPr>
              <a:t>III 2015</a:t>
            </a:r>
          </a:p>
        </p:txBody>
      </p:sp>
      <p:pic>
        <p:nvPicPr>
          <p:cNvPr id="37" name="Obraz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096" y="1477958"/>
            <a:ext cx="1858603" cy="1173076"/>
          </a:xfrm>
          <a:prstGeom prst="rect">
            <a:avLst/>
          </a:prstGeom>
        </p:spPr>
      </p:pic>
      <p:sp>
        <p:nvSpPr>
          <p:cNvPr id="38" name="pole tekstowe 37"/>
          <p:cNvSpPr txBox="1"/>
          <p:nvPr/>
        </p:nvSpPr>
        <p:spPr>
          <a:xfrm>
            <a:off x="6232922" y="1703418"/>
            <a:ext cx="1652953" cy="946201"/>
          </a:xfrm>
          <a:prstGeom prst="rect">
            <a:avLst/>
          </a:prstGeom>
        </p:spPr>
        <p:txBody>
          <a:bodyPr vert="horz" wrap="square" lIns="121920" tIns="60960" rIns="121920" bIns="60960" rtlCol="0">
            <a:normAutofit/>
          </a:bodyPr>
          <a:lstStyle/>
          <a:p>
            <a:pPr algn="ctr" defTabSz="609585"/>
            <a:r>
              <a:rPr lang="pl-PL" sz="2400" b="1" dirty="0">
                <a:solidFill>
                  <a:srgbClr val="26437E"/>
                </a:solidFill>
              </a:rPr>
              <a:t>2013</a:t>
            </a:r>
          </a:p>
          <a:p>
            <a:pPr algn="ctr" defTabSz="609585"/>
            <a:r>
              <a:rPr lang="pl-PL" sz="2400" b="1" dirty="0">
                <a:solidFill>
                  <a:srgbClr val="26437E"/>
                </a:solidFill>
              </a:rPr>
              <a:t>62 000</a:t>
            </a:r>
          </a:p>
        </p:txBody>
      </p:sp>
      <p:pic>
        <p:nvPicPr>
          <p:cNvPr id="39" name="Obraz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695" y="1140119"/>
            <a:ext cx="2436900" cy="1538075"/>
          </a:xfrm>
          <a:prstGeom prst="rect">
            <a:avLst/>
          </a:prstGeom>
        </p:spPr>
      </p:pic>
      <p:sp>
        <p:nvSpPr>
          <p:cNvPr id="40" name="pole tekstowe 39"/>
          <p:cNvSpPr txBox="1"/>
          <p:nvPr/>
        </p:nvSpPr>
        <p:spPr>
          <a:xfrm>
            <a:off x="8378493" y="1531873"/>
            <a:ext cx="1933303" cy="1240609"/>
          </a:xfrm>
          <a:prstGeom prst="rect">
            <a:avLst/>
          </a:prstGeom>
        </p:spPr>
        <p:txBody>
          <a:bodyPr vert="horz" wrap="square" lIns="121920" tIns="60960" rIns="121920" bIns="60960" rtlCol="0">
            <a:normAutofit/>
          </a:bodyPr>
          <a:lstStyle/>
          <a:p>
            <a:pPr algn="ctr" defTabSz="609585"/>
            <a:r>
              <a:rPr lang="pl-PL" sz="2667" b="1" dirty="0">
                <a:solidFill>
                  <a:srgbClr val="26437E"/>
                </a:solidFill>
              </a:rPr>
              <a:t>IX 2014</a:t>
            </a:r>
          </a:p>
          <a:p>
            <a:pPr algn="ctr" defTabSz="609585"/>
            <a:r>
              <a:rPr lang="pl-PL" sz="2667" b="1" dirty="0">
                <a:solidFill>
                  <a:srgbClr val="26437E"/>
                </a:solidFill>
              </a:rPr>
              <a:t>100 000</a:t>
            </a:r>
          </a:p>
        </p:txBody>
      </p:sp>
      <p:sp>
        <p:nvSpPr>
          <p:cNvPr id="43" name="Symbol zastępczy tekstu 1"/>
          <p:cNvSpPr>
            <a:spLocks noGrp="1"/>
          </p:cNvSpPr>
          <p:nvPr>
            <p:ph type="body" sz="quarter" idx="25"/>
          </p:nvPr>
        </p:nvSpPr>
        <p:spPr>
          <a:xfrm>
            <a:off x="3663640" y="252551"/>
            <a:ext cx="10981267" cy="923820"/>
          </a:xfrm>
        </p:spPr>
        <p:txBody>
          <a:bodyPr>
            <a:noAutofit/>
          </a:bodyPr>
          <a:lstStyle/>
          <a:p>
            <a:pPr algn="ctr"/>
            <a:r>
              <a:rPr lang="pl-PL" sz="6400" dirty="0"/>
              <a:t>144 000 Firm</a:t>
            </a:r>
          </a:p>
        </p:txBody>
      </p:sp>
    </p:spTree>
    <p:extLst>
      <p:ext uri="{BB962C8B-B14F-4D97-AF65-F5344CB8AC3E}">
        <p14:creationId xmlns:p14="http://schemas.microsoft.com/office/powerpoint/2010/main" val="4689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6" grpId="0" animBg="1"/>
      <p:bldP spid="25" grpId="0" animBg="1"/>
      <p:bldP spid="34" grpId="0" animBg="1"/>
      <p:bldP spid="31" grpId="0" animBg="1"/>
      <p:bldP spid="28" grpId="0" animBg="1"/>
      <p:bldP spid="24" grpId="0" animBg="1"/>
      <p:bldP spid="22" grpId="0" animBg="1"/>
      <p:bldP spid="20" grpId="0" animBg="1"/>
      <p:bldP spid="14" grpId="0" animBg="1"/>
      <p:bldP spid="18" grpId="0" animBg="1"/>
      <p:bldP spid="19" grpId="0" animBg="1"/>
      <p:bldP spid="21" grpId="0" animBg="1"/>
      <p:bldP spid="23" grpId="0" animBg="1"/>
      <p:bldP spid="26" grpId="0" animBg="1"/>
      <p:bldP spid="27" grpId="0" animBg="1"/>
      <p:bldP spid="29" grpId="0" animBg="1"/>
      <p:bldP spid="33" grpId="0" animBg="1"/>
      <p:bldP spid="35" grpId="0" animBg="1"/>
      <p:bldP spid="38" grpId="0"/>
      <p:bldP spid="40" grpId="0"/>
      <p:bldP spid="4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ymbol zastępczy tekstu 31"/>
          <p:cNvSpPr>
            <a:spLocks noGrp="1"/>
          </p:cNvSpPr>
          <p:nvPr>
            <p:ph type="body" sz="quarter" idx="15"/>
          </p:nvPr>
        </p:nvSpPr>
        <p:spPr>
          <a:xfrm>
            <a:off x="1126296" y="1758792"/>
            <a:ext cx="4001321" cy="319704"/>
          </a:xfrm>
        </p:spPr>
        <p:txBody>
          <a:bodyPr/>
          <a:lstStyle/>
          <a:p>
            <a:r>
              <a:rPr lang="pl-PL" sz="2000" dirty="0"/>
              <a:t>Funkcjonalność i współpraca</a:t>
            </a:r>
          </a:p>
        </p:txBody>
      </p:sp>
      <p:sp>
        <p:nvSpPr>
          <p:cNvPr id="33" name="Symbol zastępczy tekstu 32"/>
          <p:cNvSpPr>
            <a:spLocks noGrp="1"/>
          </p:cNvSpPr>
          <p:nvPr>
            <p:ph type="body" sz="quarter" idx="16"/>
          </p:nvPr>
        </p:nvSpPr>
        <p:spPr>
          <a:xfrm>
            <a:off x="1126297" y="2123931"/>
            <a:ext cx="4001321" cy="363176"/>
          </a:xfrm>
        </p:spPr>
        <p:txBody>
          <a:bodyPr/>
          <a:lstStyle/>
          <a:p>
            <a:r>
              <a:rPr lang="pl-PL" sz="1600" dirty="0"/>
              <a:t>Bazy danych ERP, praca grupowa</a:t>
            </a:r>
          </a:p>
        </p:txBody>
      </p:sp>
      <p:sp>
        <p:nvSpPr>
          <p:cNvPr id="34" name="Symbol zastępczy tekstu 33"/>
          <p:cNvSpPr>
            <a:spLocks noGrp="1"/>
          </p:cNvSpPr>
          <p:nvPr>
            <p:ph type="body" sz="quarter" idx="17"/>
          </p:nvPr>
        </p:nvSpPr>
        <p:spPr>
          <a:xfrm>
            <a:off x="1117600" y="2642637"/>
            <a:ext cx="3547533" cy="287867"/>
          </a:xfrm>
        </p:spPr>
        <p:txBody>
          <a:bodyPr/>
          <a:lstStyle/>
          <a:p>
            <a:r>
              <a:rPr lang="pl-PL" sz="2000" dirty="0"/>
              <a:t>Bezpieczeństwo</a:t>
            </a:r>
          </a:p>
        </p:txBody>
      </p:sp>
      <p:sp>
        <p:nvSpPr>
          <p:cNvPr id="35" name="Symbol zastępczy tekstu 34"/>
          <p:cNvSpPr>
            <a:spLocks noGrp="1"/>
          </p:cNvSpPr>
          <p:nvPr>
            <p:ph type="body" sz="quarter" idx="18"/>
          </p:nvPr>
        </p:nvSpPr>
        <p:spPr>
          <a:xfrm>
            <a:off x="1126296" y="3060501"/>
            <a:ext cx="3547533" cy="634020"/>
          </a:xfrm>
        </p:spPr>
        <p:txBody>
          <a:bodyPr/>
          <a:lstStyle/>
          <a:p>
            <a:r>
              <a:rPr lang="pl-PL" sz="1600" dirty="0"/>
              <a:t>AES 256-bit, SSL 128-bit,    </a:t>
            </a:r>
            <a:r>
              <a:rPr lang="pl-PL" sz="1600" dirty="0" err="1"/>
              <a:t>Comarch</a:t>
            </a:r>
            <a:r>
              <a:rPr lang="pl-PL" sz="1600" dirty="0"/>
              <a:t> Data Center</a:t>
            </a:r>
          </a:p>
        </p:txBody>
      </p:sp>
      <p:sp>
        <p:nvSpPr>
          <p:cNvPr id="36" name="Symbol zastępczy tekstu 35"/>
          <p:cNvSpPr>
            <a:spLocks noGrp="1"/>
          </p:cNvSpPr>
          <p:nvPr>
            <p:ph type="body" sz="quarter" idx="19"/>
          </p:nvPr>
        </p:nvSpPr>
        <p:spPr>
          <a:xfrm>
            <a:off x="1126295" y="3782512"/>
            <a:ext cx="3687004" cy="333301"/>
          </a:xfrm>
        </p:spPr>
        <p:txBody>
          <a:bodyPr/>
          <a:lstStyle/>
          <a:p>
            <a:r>
              <a:rPr lang="pl-PL" sz="2000" dirty="0"/>
              <a:t>Intuicyjność i automatyzacja</a:t>
            </a:r>
          </a:p>
        </p:txBody>
      </p:sp>
      <p:sp>
        <p:nvSpPr>
          <p:cNvPr id="37" name="Symbol zastępczy tekstu 36"/>
          <p:cNvSpPr>
            <a:spLocks noGrp="1"/>
          </p:cNvSpPr>
          <p:nvPr>
            <p:ph type="body" sz="quarter" idx="20"/>
          </p:nvPr>
        </p:nvSpPr>
        <p:spPr>
          <a:xfrm>
            <a:off x="1117599" y="4416783"/>
            <a:ext cx="3547533" cy="634020"/>
          </a:xfrm>
        </p:spPr>
        <p:txBody>
          <a:bodyPr/>
          <a:lstStyle/>
          <a:p>
            <a:r>
              <a:rPr lang="pl-PL" sz="1600" dirty="0"/>
              <a:t>Kreator zadań, harmonogramy, powiadomienia</a:t>
            </a:r>
          </a:p>
        </p:txBody>
      </p:sp>
      <p:sp>
        <p:nvSpPr>
          <p:cNvPr id="38" name="Symbol zastępczy tekstu 37"/>
          <p:cNvSpPr>
            <a:spLocks noGrp="1"/>
          </p:cNvSpPr>
          <p:nvPr>
            <p:ph type="body" sz="quarter" idx="21"/>
          </p:nvPr>
        </p:nvSpPr>
        <p:spPr>
          <a:xfrm>
            <a:off x="1126296" y="5351773"/>
            <a:ext cx="3547533" cy="287867"/>
          </a:xfrm>
        </p:spPr>
        <p:txBody>
          <a:bodyPr/>
          <a:lstStyle/>
          <a:p>
            <a:r>
              <a:rPr lang="pl-PL" sz="2000" dirty="0"/>
              <a:t>Mobilność</a:t>
            </a:r>
          </a:p>
        </p:txBody>
      </p:sp>
      <p:sp>
        <p:nvSpPr>
          <p:cNvPr id="39" name="Symbol zastępczy tekstu 38"/>
          <p:cNvSpPr>
            <a:spLocks noGrp="1"/>
          </p:cNvSpPr>
          <p:nvPr>
            <p:ph type="body" sz="quarter" idx="22"/>
          </p:nvPr>
        </p:nvSpPr>
        <p:spPr>
          <a:xfrm>
            <a:off x="1126296" y="5686656"/>
            <a:ext cx="3547533" cy="634020"/>
          </a:xfrm>
        </p:spPr>
        <p:txBody>
          <a:bodyPr/>
          <a:lstStyle/>
          <a:p>
            <a:r>
              <a:rPr lang="pl-PL" sz="1600" dirty="0"/>
              <a:t>iOS, Android, Windows Phone, www</a:t>
            </a:r>
          </a:p>
        </p:txBody>
      </p:sp>
      <p:pic>
        <p:nvPicPr>
          <p:cNvPr id="2" name="Symbol zastępczy obrazu 1"/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r="16702"/>
          <a:stretch>
            <a:fillRect/>
          </a:stretch>
        </p:blipFill>
        <p:spPr>
          <a:xfrm>
            <a:off x="745067" y="1776187"/>
            <a:ext cx="372533" cy="406400"/>
          </a:xfrm>
        </p:spPr>
      </p:pic>
      <p:pic>
        <p:nvPicPr>
          <p:cNvPr id="3" name="Symbol zastępczy obrazu 2"/>
          <p:cNvPicPr>
            <a:picLocks noGrp="1" noChangeAspect="1"/>
          </p:cNvPicPr>
          <p:nvPr>
            <p:ph type="pic" sz="quarter" idx="2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r="16702"/>
          <a:stretch>
            <a:fillRect/>
          </a:stretch>
        </p:blipFill>
        <p:spPr>
          <a:xfrm>
            <a:off x="757995" y="2648856"/>
            <a:ext cx="372533" cy="406400"/>
          </a:xfrm>
        </p:spPr>
      </p:pic>
      <p:pic>
        <p:nvPicPr>
          <p:cNvPr id="4" name="Symbol zastępczy obrazu 3"/>
          <p:cNvPicPr>
            <a:picLocks noGrp="1" noChangeAspect="1"/>
          </p:cNvPicPr>
          <p:nvPr>
            <p:ph type="pic" sz="quarter" idx="2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r="16702"/>
          <a:stretch>
            <a:fillRect/>
          </a:stretch>
        </p:blipFill>
        <p:spPr>
          <a:xfrm>
            <a:off x="745067" y="3828313"/>
            <a:ext cx="372533" cy="406400"/>
          </a:xfrm>
        </p:spPr>
      </p:pic>
      <p:pic>
        <p:nvPicPr>
          <p:cNvPr id="5" name="Symbol zastępczy obrazu 4"/>
          <p:cNvPicPr>
            <a:picLocks noGrp="1" noChangeAspect="1"/>
          </p:cNvPicPr>
          <p:nvPr>
            <p:ph type="pic" sz="quarter" idx="2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r="16702"/>
          <a:stretch>
            <a:fillRect/>
          </a:stretch>
        </p:blipFill>
        <p:spPr>
          <a:xfrm>
            <a:off x="745066" y="5369617"/>
            <a:ext cx="372533" cy="406400"/>
          </a:xfrm>
        </p:spPr>
      </p:pic>
      <p:sp>
        <p:nvSpPr>
          <p:cNvPr id="44" name="Symbol zastępczy tekstu 43"/>
          <p:cNvSpPr>
            <a:spLocks noGrp="1"/>
          </p:cNvSpPr>
          <p:nvPr>
            <p:ph type="body" sz="quarter" idx="27"/>
          </p:nvPr>
        </p:nvSpPr>
        <p:spPr>
          <a:xfrm>
            <a:off x="609601" y="707403"/>
            <a:ext cx="10981796" cy="923820"/>
          </a:xfrm>
        </p:spPr>
        <p:txBody>
          <a:bodyPr>
            <a:noAutofit/>
          </a:bodyPr>
          <a:lstStyle/>
          <a:p>
            <a:pPr algn="ctr"/>
            <a:r>
              <a:rPr lang="pl-PL" sz="5333" dirty="0"/>
              <a:t>iBard24 – kompleksowe narzędzie do backupu</a:t>
            </a:r>
          </a:p>
        </p:txBody>
      </p:sp>
      <p:pic>
        <p:nvPicPr>
          <p:cNvPr id="7" name="Symbol zastępczy obrazu 6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9" b="3559"/>
          <a:stretch>
            <a:fillRect/>
          </a:stretch>
        </p:blipFill>
        <p:spPr/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85" y="1866376"/>
            <a:ext cx="5027081" cy="314165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83" y="1846253"/>
            <a:ext cx="5027083" cy="316177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84" y="1846254"/>
            <a:ext cx="5027083" cy="323098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85" y="1849060"/>
            <a:ext cx="5027083" cy="322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020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36" grpId="0" build="p"/>
      <p:bldP spid="38" grpId="0" build="p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march_potx_big_v3_poprawki">
  <a:themeElements>
    <a:clrScheme name="Comarch_CI">
      <a:dk1>
        <a:srgbClr val="26437E"/>
      </a:dk1>
      <a:lt1>
        <a:sysClr val="window" lastClr="FFFFFF"/>
      </a:lt1>
      <a:dk2>
        <a:srgbClr val="009DE0"/>
      </a:dk2>
      <a:lt2>
        <a:srgbClr val="F2F2F2"/>
      </a:lt2>
      <a:accent1>
        <a:srgbClr val="20BBA5"/>
      </a:accent1>
      <a:accent2>
        <a:srgbClr val="A9CC28"/>
      </a:accent2>
      <a:accent3>
        <a:srgbClr val="C81E50"/>
      </a:accent3>
      <a:accent4>
        <a:srgbClr val="73B42D"/>
      </a:accent4>
      <a:accent5>
        <a:srgbClr val="B0BAC1"/>
      </a:accent5>
      <a:accent6>
        <a:srgbClr val="0C0C0C"/>
      </a:accent6>
      <a:hlink>
        <a:srgbClr val="1FBBA5"/>
      </a:hlink>
      <a:folHlink>
        <a:srgbClr val="7AD2C6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1_Comarch_potx_big_v3_poprawki">
  <a:themeElements>
    <a:clrScheme name="Comarch_CI">
      <a:dk1>
        <a:srgbClr val="26437E"/>
      </a:dk1>
      <a:lt1>
        <a:sysClr val="window" lastClr="FFFFFF"/>
      </a:lt1>
      <a:dk2>
        <a:srgbClr val="009DE0"/>
      </a:dk2>
      <a:lt2>
        <a:srgbClr val="F2F2F2"/>
      </a:lt2>
      <a:accent1>
        <a:srgbClr val="20BBA5"/>
      </a:accent1>
      <a:accent2>
        <a:srgbClr val="A9CC28"/>
      </a:accent2>
      <a:accent3>
        <a:srgbClr val="C81E50"/>
      </a:accent3>
      <a:accent4>
        <a:srgbClr val="73B42D"/>
      </a:accent4>
      <a:accent5>
        <a:srgbClr val="B0BAC1"/>
      </a:accent5>
      <a:accent6>
        <a:srgbClr val="0C0C0C"/>
      </a:accent6>
      <a:hlink>
        <a:srgbClr val="1FBBA5"/>
      </a:hlink>
      <a:folHlink>
        <a:srgbClr val="7AD2C6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51161</TotalTime>
  <Words>1231</Words>
  <Application>Microsoft Office PowerPoint</Application>
  <PresentationFormat>Panoramiczny</PresentationFormat>
  <Paragraphs>362</Paragraphs>
  <Slides>47</Slides>
  <Notes>24</Notes>
  <HiddenSlides>0</HiddenSlides>
  <MMClips>0</MMClips>
  <ScaleCrop>false</ScaleCrop>
  <HeadingPairs>
    <vt:vector size="6" baseType="variant">
      <vt:variant>
        <vt:lpstr>Używane czcionki</vt:lpstr>
      </vt:variant>
      <vt:variant>
        <vt:i4>13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47</vt:i4>
      </vt:variant>
    </vt:vector>
  </HeadingPairs>
  <TitlesOfParts>
    <vt:vector size="63" baseType="lpstr">
      <vt:lpstr>Andalus</vt:lpstr>
      <vt:lpstr>Arial</vt:lpstr>
      <vt:lpstr>Arial Narrow</vt:lpstr>
      <vt:lpstr>Brauer</vt:lpstr>
      <vt:lpstr>Calibri</vt:lpstr>
      <vt:lpstr>Calibri Light</vt:lpstr>
      <vt:lpstr>Century Gothic</vt:lpstr>
      <vt:lpstr>Gill Sans</vt:lpstr>
      <vt:lpstr>Gill Sans Light</vt:lpstr>
      <vt:lpstr>Open Sans</vt:lpstr>
      <vt:lpstr>Open Sans Light</vt:lpstr>
      <vt:lpstr>Times New Roman</vt:lpstr>
      <vt:lpstr>Wingdings</vt:lpstr>
      <vt:lpstr>Motyw pakietu Office</vt:lpstr>
      <vt:lpstr>Comarch_potx_big_v3_poprawki</vt:lpstr>
      <vt:lpstr>1_Comarch_potx_big_v3_poprawki</vt:lpstr>
      <vt:lpstr>Comarch ERP 2.0</vt:lpstr>
      <vt:lpstr>Producent i dostawca nowoczesnych systemów informatycznych</vt:lpstr>
      <vt:lpstr>Globalna sieć sprzedaży</vt:lpstr>
      <vt:lpstr>Wydatki na R&amp;D w Comarch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Comarch ERP Altum</vt:lpstr>
      <vt:lpstr>Prezentacja programu PowerPoint</vt:lpstr>
      <vt:lpstr>Rynek docelowy</vt:lpstr>
      <vt:lpstr>Comarch ERP Altum sprawdzona strategia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NOWOCZESNY SKLEP INTERNETOWY, SKUTECZNA SPRZEDAŻ I PROMOCJA W INTERNECIE</vt:lpstr>
      <vt:lpstr>Prezentacja programu PowerPoint</vt:lpstr>
      <vt:lpstr>Prezentacja programu PowerPoint</vt:lpstr>
      <vt:lpstr>Prezentacja programu PowerPoint</vt:lpstr>
      <vt:lpstr>Prezentacja programu PowerPoint</vt:lpstr>
      <vt:lpstr>Pulpit Kontrahenta – innowacyjna platforma business to business (B2B)</vt:lpstr>
      <vt:lpstr>Pulpit Kontrahenta  – działa na każdym typie urządzenia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Elastyczne dostosowanie do potrzeb Klienta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Rozwiązania IT wspierające konkurencyjność przedsiębiorstwa powinny mieć: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Gabriela.Nadczuk</dc:creator>
  <cp:lastModifiedBy>Witold Podgorski</cp:lastModifiedBy>
  <cp:revision>326</cp:revision>
  <dcterms:created xsi:type="dcterms:W3CDTF">2012-08-03T08:02:43Z</dcterms:created>
  <dcterms:modified xsi:type="dcterms:W3CDTF">2015-11-24T09:32:29Z</dcterms:modified>
</cp:coreProperties>
</file>